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</p:sldMasterIdLst>
  <p:notesMasterIdLst>
    <p:notesMasterId r:id="rId88"/>
  </p:notesMasterIdLst>
  <p:sldIdLst>
    <p:sldId id="256" r:id="rId2"/>
    <p:sldId id="257" r:id="rId3"/>
    <p:sldId id="340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341" r:id="rId12"/>
    <p:sldId id="342" r:id="rId13"/>
    <p:sldId id="267" r:id="rId14"/>
    <p:sldId id="268" r:id="rId15"/>
    <p:sldId id="343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404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441" autoAdjust="0"/>
    <p:restoredTop sz="94660"/>
  </p:normalViewPr>
  <p:slideViewPr>
    <p:cSldViewPr>
      <p:cViewPr varScale="1">
        <p:scale>
          <a:sx n="64" d="100"/>
          <a:sy n="64" d="100"/>
        </p:scale>
        <p:origin x="774" y="6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altLang="es-E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s-ES" altLang="es-E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s-ES" altLang="es-E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s-ES" altLang="es-E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9D983F86-B91E-4B58-A8A4-681BB9A7AA56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920658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FC55E7-6C39-499A-8684-9E9E75937015}" type="slidenum">
              <a:rPr lang="es-ES" altLang="es-ES"/>
              <a:pPr/>
              <a:t>1</a:t>
            </a:fld>
            <a:endParaRPr lang="es-ES" altLang="es-ES"/>
          </a:p>
        </p:txBody>
      </p:sp>
      <p:sp>
        <p:nvSpPr>
          <p:cNvPr id="890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39764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0816D8E-E206-42E2-9080-4B34F4FC53CA}" type="slidenum">
              <a:rPr lang="es-ES" altLang="es-ES"/>
              <a:pPr/>
              <a:t>10</a:t>
            </a:fld>
            <a:endParaRPr lang="es-ES" altLang="es-ES"/>
          </a:p>
        </p:txBody>
      </p:sp>
      <p:sp>
        <p:nvSpPr>
          <p:cNvPr id="993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289560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0816D8E-E206-42E2-9080-4B34F4FC53CA}" type="slidenum">
              <a:rPr lang="es-ES" altLang="es-ES"/>
              <a:pPr/>
              <a:t>11</a:t>
            </a:fld>
            <a:endParaRPr lang="es-ES" altLang="es-ES"/>
          </a:p>
        </p:txBody>
      </p:sp>
      <p:sp>
        <p:nvSpPr>
          <p:cNvPr id="993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52907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0816D8E-E206-42E2-9080-4B34F4FC53CA}" type="slidenum">
              <a:rPr lang="es-ES" altLang="es-ES"/>
              <a:pPr/>
              <a:t>12</a:t>
            </a:fld>
            <a:endParaRPr lang="es-ES" altLang="es-ES"/>
          </a:p>
        </p:txBody>
      </p:sp>
      <p:sp>
        <p:nvSpPr>
          <p:cNvPr id="993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01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27CE14-D814-452C-8DF4-CB08AE0E537A}" type="slidenum">
              <a:rPr lang="es-ES" altLang="es-ES"/>
              <a:pPr/>
              <a:t>13</a:t>
            </a:fld>
            <a:endParaRPr lang="es-ES" altLang="es-ES"/>
          </a:p>
        </p:txBody>
      </p:sp>
      <p:sp>
        <p:nvSpPr>
          <p:cNvPr id="1003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64843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6D5C5D-6DCF-4E0C-A22C-509FA6D0E4BC}" type="slidenum">
              <a:rPr lang="es-ES" altLang="es-ES"/>
              <a:pPr/>
              <a:t>14</a:t>
            </a:fld>
            <a:endParaRPr lang="es-ES" altLang="es-ES"/>
          </a:p>
        </p:txBody>
      </p:sp>
      <p:sp>
        <p:nvSpPr>
          <p:cNvPr id="1013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1869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6D5C5D-6DCF-4E0C-A22C-509FA6D0E4BC}" type="slidenum">
              <a:rPr lang="es-ES" altLang="es-ES"/>
              <a:pPr/>
              <a:t>15</a:t>
            </a:fld>
            <a:endParaRPr lang="es-ES" altLang="es-ES"/>
          </a:p>
        </p:txBody>
      </p:sp>
      <p:sp>
        <p:nvSpPr>
          <p:cNvPr id="1013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39764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2B5EA6-6E8B-4A44-ACDC-9923CCE6B164}" type="slidenum">
              <a:rPr lang="es-ES" altLang="es-ES"/>
              <a:pPr/>
              <a:t>16</a:t>
            </a:fld>
            <a:endParaRPr lang="es-ES" altLang="es-ES"/>
          </a:p>
        </p:txBody>
      </p:sp>
      <p:sp>
        <p:nvSpPr>
          <p:cNvPr id="1024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15764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71DCA91-3F95-4CCC-AFED-C886ADEB53E1}" type="slidenum">
              <a:rPr lang="es-ES" altLang="es-ES"/>
              <a:pPr/>
              <a:t>17</a:t>
            </a:fld>
            <a:endParaRPr lang="es-ES" altLang="es-ES"/>
          </a:p>
        </p:txBody>
      </p:sp>
      <p:sp>
        <p:nvSpPr>
          <p:cNvPr id="1034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11856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EA7F14-98B8-4532-90E6-6C2CD0AAF8D2}" type="slidenum">
              <a:rPr lang="es-ES" altLang="es-ES"/>
              <a:pPr/>
              <a:t>18</a:t>
            </a:fld>
            <a:endParaRPr lang="es-ES" altLang="es-ES"/>
          </a:p>
        </p:txBody>
      </p:sp>
      <p:sp>
        <p:nvSpPr>
          <p:cNvPr id="1044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329683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1BC208-CA58-4879-B3FE-C70A685EF15E}" type="slidenum">
              <a:rPr lang="es-ES" altLang="es-ES"/>
              <a:pPr/>
              <a:t>19</a:t>
            </a:fld>
            <a:endParaRPr lang="es-ES" altLang="es-ES"/>
          </a:p>
        </p:txBody>
      </p:sp>
      <p:sp>
        <p:nvSpPr>
          <p:cNvPr id="1054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86587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EB602B-99C1-48DE-AF86-62653AB1A1F1}" type="slidenum">
              <a:rPr lang="es-ES" altLang="es-ES"/>
              <a:pPr/>
              <a:t>2</a:t>
            </a:fld>
            <a:endParaRPr lang="es-ES" altLang="es-ES"/>
          </a:p>
        </p:txBody>
      </p:sp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59323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3C0F61-F9D4-4710-9B7D-A71AAA5642ED}" type="slidenum">
              <a:rPr lang="es-ES" altLang="es-ES"/>
              <a:pPr/>
              <a:t>20</a:t>
            </a:fld>
            <a:endParaRPr lang="es-ES" altLang="es-ES"/>
          </a:p>
        </p:txBody>
      </p:sp>
      <p:sp>
        <p:nvSpPr>
          <p:cNvPr id="1064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4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19111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7C9967-A09F-48D0-B2B8-52B79FA56940}" type="slidenum">
              <a:rPr lang="es-ES" altLang="es-ES"/>
              <a:pPr/>
              <a:t>21</a:t>
            </a:fld>
            <a:endParaRPr lang="es-ES" altLang="es-ES"/>
          </a:p>
        </p:txBody>
      </p:sp>
      <p:sp>
        <p:nvSpPr>
          <p:cNvPr id="1075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062471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919B64-FB7C-4538-9EEC-FC48937DC169}" type="slidenum">
              <a:rPr lang="es-ES" altLang="es-ES"/>
              <a:pPr/>
              <a:t>22</a:t>
            </a:fld>
            <a:endParaRPr lang="es-ES" altLang="es-ES"/>
          </a:p>
        </p:txBody>
      </p:sp>
      <p:sp>
        <p:nvSpPr>
          <p:cNvPr id="1085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047540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CE4977-68E6-4FF6-B40B-91785CEBF8E6}" type="slidenum">
              <a:rPr lang="es-ES" altLang="es-ES"/>
              <a:pPr/>
              <a:t>23</a:t>
            </a:fld>
            <a:endParaRPr lang="es-ES" altLang="es-ES"/>
          </a:p>
        </p:txBody>
      </p:sp>
      <p:sp>
        <p:nvSpPr>
          <p:cNvPr id="1095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877892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CC03BC-FE41-484E-84F1-F00F1F516C9E}" type="slidenum">
              <a:rPr lang="es-ES" altLang="es-ES"/>
              <a:pPr/>
              <a:t>24</a:t>
            </a:fld>
            <a:endParaRPr lang="es-ES" altLang="es-ES"/>
          </a:p>
        </p:txBody>
      </p:sp>
      <p:sp>
        <p:nvSpPr>
          <p:cNvPr id="1105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284670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131156-AB60-4DA9-A5D0-17BF177585C2}" type="slidenum">
              <a:rPr lang="es-ES" altLang="es-ES"/>
              <a:pPr/>
              <a:t>25</a:t>
            </a:fld>
            <a:endParaRPr lang="es-ES" altLang="es-ES"/>
          </a:p>
        </p:txBody>
      </p:sp>
      <p:sp>
        <p:nvSpPr>
          <p:cNvPr id="1116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851127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F8BF12-4CA2-4464-A2AA-C9723F9D2457}" type="slidenum">
              <a:rPr lang="es-ES" altLang="es-ES"/>
              <a:pPr/>
              <a:t>26</a:t>
            </a:fld>
            <a:endParaRPr lang="es-ES" altLang="es-ES"/>
          </a:p>
        </p:txBody>
      </p:sp>
      <p:sp>
        <p:nvSpPr>
          <p:cNvPr id="1126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971720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99EE4C-FAC8-4553-8249-62BCFFF06868}" type="slidenum">
              <a:rPr lang="es-ES" altLang="es-ES"/>
              <a:pPr/>
              <a:t>27</a:t>
            </a:fld>
            <a:endParaRPr lang="es-ES" altLang="es-ES"/>
          </a:p>
        </p:txBody>
      </p:sp>
      <p:sp>
        <p:nvSpPr>
          <p:cNvPr id="1136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667256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2D4FAA-94AD-49F7-978E-33B38C31EC43}" type="slidenum">
              <a:rPr lang="es-ES" altLang="es-ES"/>
              <a:pPr/>
              <a:t>28</a:t>
            </a:fld>
            <a:endParaRPr lang="es-ES" altLang="es-ES"/>
          </a:p>
        </p:txBody>
      </p:sp>
      <p:sp>
        <p:nvSpPr>
          <p:cNvPr id="1146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620579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27C12B-34D5-4ED4-913C-F3BF36E57912}" type="slidenum">
              <a:rPr lang="es-ES" altLang="es-ES"/>
              <a:pPr/>
              <a:t>29</a:t>
            </a:fld>
            <a:endParaRPr lang="es-ES" altLang="es-ES"/>
          </a:p>
        </p:txBody>
      </p:sp>
      <p:sp>
        <p:nvSpPr>
          <p:cNvPr id="1157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30096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EB602B-99C1-48DE-AF86-62653AB1A1F1}" type="slidenum">
              <a:rPr lang="es-ES" altLang="es-ES"/>
              <a:pPr/>
              <a:t>3</a:t>
            </a:fld>
            <a:endParaRPr lang="es-ES" altLang="es-ES"/>
          </a:p>
        </p:txBody>
      </p:sp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082323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DF91FB-A808-4B4F-901E-E56077178E5B}" type="slidenum">
              <a:rPr lang="es-ES" altLang="es-ES"/>
              <a:pPr/>
              <a:t>30</a:t>
            </a:fld>
            <a:endParaRPr lang="es-ES" altLang="es-ES"/>
          </a:p>
        </p:txBody>
      </p:sp>
      <p:sp>
        <p:nvSpPr>
          <p:cNvPr id="1167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259251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7E63D8-AF5C-46D3-9F96-56B0DA120327}" type="slidenum">
              <a:rPr lang="es-ES" altLang="es-ES"/>
              <a:pPr/>
              <a:t>31</a:t>
            </a:fld>
            <a:endParaRPr lang="es-ES" altLang="es-ES"/>
          </a:p>
        </p:txBody>
      </p:sp>
      <p:sp>
        <p:nvSpPr>
          <p:cNvPr id="1177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022270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F70CFBA-EA5F-4B1A-8184-B15942958C1A}" type="slidenum">
              <a:rPr lang="es-ES" altLang="es-ES"/>
              <a:pPr/>
              <a:t>32</a:t>
            </a:fld>
            <a:endParaRPr lang="es-ES" altLang="es-ES"/>
          </a:p>
        </p:txBody>
      </p:sp>
      <p:sp>
        <p:nvSpPr>
          <p:cNvPr id="1187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251210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8CCFADD-647F-4402-B083-D61B9CA1DDBD}" type="slidenum">
              <a:rPr lang="es-ES" altLang="es-ES"/>
              <a:pPr/>
              <a:t>33</a:t>
            </a:fld>
            <a:endParaRPr lang="es-ES" altLang="es-ES"/>
          </a:p>
        </p:txBody>
      </p:sp>
      <p:sp>
        <p:nvSpPr>
          <p:cNvPr id="1198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98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2009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B42EDEF-BA31-410A-B7D3-9933D1EE130C}" type="slidenum">
              <a:rPr lang="es-ES" altLang="es-ES"/>
              <a:pPr/>
              <a:t>34</a:t>
            </a:fld>
            <a:endParaRPr lang="es-ES" altLang="es-ES"/>
          </a:p>
        </p:txBody>
      </p:sp>
      <p:sp>
        <p:nvSpPr>
          <p:cNvPr id="1208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403820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8912E72-4A2D-4A6D-B21A-AA84DF6D9EE2}" type="slidenum">
              <a:rPr lang="es-ES" altLang="es-ES"/>
              <a:pPr/>
              <a:t>35</a:t>
            </a:fld>
            <a:endParaRPr lang="es-ES" altLang="es-ES"/>
          </a:p>
        </p:txBody>
      </p:sp>
      <p:sp>
        <p:nvSpPr>
          <p:cNvPr id="1218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168558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791F6A-CFF9-4B3A-BFE8-23D834CD8916}" type="slidenum">
              <a:rPr lang="es-ES" altLang="es-ES"/>
              <a:pPr/>
              <a:t>36</a:t>
            </a:fld>
            <a:endParaRPr lang="es-ES" altLang="es-ES"/>
          </a:p>
        </p:txBody>
      </p:sp>
      <p:sp>
        <p:nvSpPr>
          <p:cNvPr id="1228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14647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44D86F-EE86-4E59-9650-41304E6246CB}" type="slidenum">
              <a:rPr lang="es-ES" altLang="es-ES"/>
              <a:pPr/>
              <a:t>37</a:t>
            </a:fld>
            <a:endParaRPr lang="es-ES" altLang="es-ES"/>
          </a:p>
        </p:txBody>
      </p:sp>
      <p:sp>
        <p:nvSpPr>
          <p:cNvPr id="1239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761055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FF5A2D-F123-4496-A4A7-06AD421D565B}" type="slidenum">
              <a:rPr lang="es-ES" altLang="es-ES"/>
              <a:pPr/>
              <a:t>38</a:t>
            </a:fld>
            <a:endParaRPr lang="es-ES" altLang="es-ES"/>
          </a:p>
        </p:txBody>
      </p:sp>
      <p:sp>
        <p:nvSpPr>
          <p:cNvPr id="124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813188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7F8AEF-4A30-41D7-B162-410EFFD8E26A}" type="slidenum">
              <a:rPr lang="es-ES" altLang="es-ES"/>
              <a:pPr/>
              <a:t>39</a:t>
            </a:fld>
            <a:endParaRPr lang="es-ES" altLang="es-ES"/>
          </a:p>
        </p:txBody>
      </p:sp>
      <p:sp>
        <p:nvSpPr>
          <p:cNvPr id="1259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10838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C1DB40-F212-4A50-B029-3DC3190769B2}" type="slidenum">
              <a:rPr lang="es-ES" altLang="es-ES"/>
              <a:pPr/>
              <a:t>4</a:t>
            </a:fld>
            <a:endParaRPr lang="es-ES" altLang="es-E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038877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2B4C719-6ECE-465D-B303-ABF429AAB4CD}" type="slidenum">
              <a:rPr lang="es-ES" altLang="es-ES"/>
              <a:pPr/>
              <a:t>40</a:t>
            </a:fld>
            <a:endParaRPr lang="es-ES" altLang="es-ES"/>
          </a:p>
        </p:txBody>
      </p:sp>
      <p:sp>
        <p:nvSpPr>
          <p:cNvPr id="1269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932432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1E9E93-1A4E-49C3-8B08-33676C2E57FF}" type="slidenum">
              <a:rPr lang="es-ES" altLang="es-ES"/>
              <a:pPr/>
              <a:t>41</a:t>
            </a:fld>
            <a:endParaRPr lang="es-ES" altLang="es-ES"/>
          </a:p>
        </p:txBody>
      </p:sp>
      <p:sp>
        <p:nvSpPr>
          <p:cNvPr id="1280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991585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42180B-2FD5-4173-85EB-7F167669DD46}" type="slidenum">
              <a:rPr lang="es-ES" altLang="es-ES"/>
              <a:pPr/>
              <a:t>42</a:t>
            </a:fld>
            <a:endParaRPr lang="es-ES" altLang="es-ES"/>
          </a:p>
        </p:txBody>
      </p:sp>
      <p:sp>
        <p:nvSpPr>
          <p:cNvPr id="1290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13989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8E89169-C287-4E1E-8010-C3BEEE0B1669}" type="slidenum">
              <a:rPr lang="es-ES" altLang="es-ES"/>
              <a:pPr/>
              <a:t>43</a:t>
            </a:fld>
            <a:endParaRPr lang="es-ES" altLang="es-ES"/>
          </a:p>
        </p:txBody>
      </p:sp>
      <p:sp>
        <p:nvSpPr>
          <p:cNvPr id="1300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291681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B90E15-765F-458C-A783-3082E9CE7389}" type="slidenum">
              <a:rPr lang="es-ES" altLang="es-ES"/>
              <a:pPr/>
              <a:t>44</a:t>
            </a:fld>
            <a:endParaRPr lang="es-ES" altLang="es-ES"/>
          </a:p>
        </p:txBody>
      </p:sp>
      <p:sp>
        <p:nvSpPr>
          <p:cNvPr id="1310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920234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BB641F4-C236-44D8-B58E-15D283D9824D}" type="slidenum">
              <a:rPr lang="es-ES" altLang="es-ES"/>
              <a:pPr/>
              <a:t>45</a:t>
            </a:fld>
            <a:endParaRPr lang="es-ES" altLang="es-ES"/>
          </a:p>
        </p:txBody>
      </p:sp>
      <p:sp>
        <p:nvSpPr>
          <p:cNvPr id="132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769116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A3C857-7CBD-4CC6-BACC-6CF0256806EF}" type="slidenum">
              <a:rPr lang="es-ES" altLang="es-ES"/>
              <a:pPr/>
              <a:t>46</a:t>
            </a:fld>
            <a:endParaRPr lang="es-ES" altLang="es-ES"/>
          </a:p>
        </p:txBody>
      </p:sp>
      <p:sp>
        <p:nvSpPr>
          <p:cNvPr id="1331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358430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D43C88-A52B-434C-ACF6-AAAD94B791FF}" type="slidenum">
              <a:rPr lang="es-ES" altLang="es-ES"/>
              <a:pPr/>
              <a:t>47</a:t>
            </a:fld>
            <a:endParaRPr lang="es-ES" altLang="es-ES"/>
          </a:p>
        </p:txBody>
      </p:sp>
      <p:sp>
        <p:nvSpPr>
          <p:cNvPr id="134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21424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AC3E9D-0512-49F4-90AE-87B91132D00C}" type="slidenum">
              <a:rPr lang="es-ES" altLang="es-ES"/>
              <a:pPr/>
              <a:t>48</a:t>
            </a:fld>
            <a:endParaRPr lang="es-ES" altLang="es-ES"/>
          </a:p>
        </p:txBody>
      </p:sp>
      <p:sp>
        <p:nvSpPr>
          <p:cNvPr id="1351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487202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1F2C20-B6B1-4A2B-A0AA-DB1063072016}" type="slidenum">
              <a:rPr lang="es-ES" altLang="es-ES"/>
              <a:pPr/>
              <a:t>49</a:t>
            </a:fld>
            <a:endParaRPr lang="es-ES" altLang="es-ES"/>
          </a:p>
        </p:txBody>
      </p:sp>
      <p:sp>
        <p:nvSpPr>
          <p:cNvPr id="1361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61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37561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DBECCB-ECF0-4551-882C-7D78621870F2}" type="slidenum">
              <a:rPr lang="es-ES" altLang="es-ES"/>
              <a:pPr/>
              <a:t>5</a:t>
            </a:fld>
            <a:endParaRPr lang="es-ES" altLang="es-ES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555642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28AA03D-983A-4E6D-A1DC-5B177BE896D6}" type="slidenum">
              <a:rPr lang="es-ES" altLang="es-ES"/>
              <a:pPr/>
              <a:t>50</a:t>
            </a:fld>
            <a:endParaRPr lang="es-ES" altLang="es-ES"/>
          </a:p>
        </p:txBody>
      </p:sp>
      <p:sp>
        <p:nvSpPr>
          <p:cNvPr id="137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275948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64B6EE-217D-488C-AC2A-730BCE553C6B}" type="slidenum">
              <a:rPr lang="es-ES" altLang="es-ES"/>
              <a:pPr/>
              <a:t>51</a:t>
            </a:fld>
            <a:endParaRPr lang="es-ES" altLang="es-ES"/>
          </a:p>
        </p:txBody>
      </p:sp>
      <p:sp>
        <p:nvSpPr>
          <p:cNvPr id="138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82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492626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69F211-4C5A-40C7-B28C-31F1799B2F6E}" type="slidenum">
              <a:rPr lang="es-ES" altLang="es-ES"/>
              <a:pPr/>
              <a:t>52</a:t>
            </a:fld>
            <a:endParaRPr lang="es-ES" altLang="es-ES"/>
          </a:p>
        </p:txBody>
      </p:sp>
      <p:sp>
        <p:nvSpPr>
          <p:cNvPr id="1392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426620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4C2ABA-419C-4A96-9FA4-E2E8569BB96C}" type="slidenum">
              <a:rPr lang="es-ES" altLang="es-ES"/>
              <a:pPr/>
              <a:t>53</a:t>
            </a:fld>
            <a:endParaRPr lang="es-ES" altLang="es-ES"/>
          </a:p>
        </p:txBody>
      </p:sp>
      <p:sp>
        <p:nvSpPr>
          <p:cNvPr id="140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02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9805137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C8EFF0-A59B-4FB1-85EF-29608A4616CE}" type="slidenum">
              <a:rPr lang="es-ES" altLang="es-ES"/>
              <a:pPr/>
              <a:t>54</a:t>
            </a:fld>
            <a:endParaRPr lang="es-ES" altLang="es-ES"/>
          </a:p>
        </p:txBody>
      </p:sp>
      <p:sp>
        <p:nvSpPr>
          <p:cNvPr id="141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13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586318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76AB37-0FA8-4427-9AC1-8EB6D43C6072}" type="slidenum">
              <a:rPr lang="es-ES" altLang="es-ES"/>
              <a:pPr/>
              <a:t>55</a:t>
            </a:fld>
            <a:endParaRPr lang="es-ES" altLang="es-ES"/>
          </a:p>
        </p:txBody>
      </p:sp>
      <p:sp>
        <p:nvSpPr>
          <p:cNvPr id="142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23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8584007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737B13-321E-45BA-806F-41F4FA0DBFF7}" type="slidenum">
              <a:rPr lang="es-ES" altLang="es-ES"/>
              <a:pPr/>
              <a:t>56</a:t>
            </a:fld>
            <a:endParaRPr lang="es-ES" altLang="es-ES"/>
          </a:p>
        </p:txBody>
      </p:sp>
      <p:sp>
        <p:nvSpPr>
          <p:cNvPr id="143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072313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11F852-AFDD-4224-88FB-12D0FAB55F3B}" type="slidenum">
              <a:rPr lang="es-ES" altLang="es-ES"/>
              <a:pPr/>
              <a:t>57</a:t>
            </a:fld>
            <a:endParaRPr lang="es-ES" altLang="es-ES"/>
          </a:p>
        </p:txBody>
      </p:sp>
      <p:sp>
        <p:nvSpPr>
          <p:cNvPr id="144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4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541674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8ABB93-BEEF-40C3-8461-A64AB920D06E}" type="slidenum">
              <a:rPr lang="es-ES" altLang="es-ES"/>
              <a:pPr/>
              <a:t>58</a:t>
            </a:fld>
            <a:endParaRPr lang="es-ES" altLang="es-ES"/>
          </a:p>
        </p:txBody>
      </p:sp>
      <p:sp>
        <p:nvSpPr>
          <p:cNvPr id="145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5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942905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8557BF-2705-4756-AE6A-C952A18FB3C0}" type="slidenum">
              <a:rPr lang="es-ES" altLang="es-ES"/>
              <a:pPr/>
              <a:t>59</a:t>
            </a:fld>
            <a:endParaRPr lang="es-ES" altLang="es-ES"/>
          </a:p>
        </p:txBody>
      </p:sp>
      <p:sp>
        <p:nvSpPr>
          <p:cNvPr id="1464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64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4543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F83A34C-B7B8-47A7-8CB9-ACBDE277321D}" type="slidenum">
              <a:rPr lang="es-ES" altLang="es-ES"/>
              <a:pPr/>
              <a:t>6</a:t>
            </a:fld>
            <a:endParaRPr lang="es-ES" altLang="es-ES"/>
          </a:p>
        </p:txBody>
      </p:sp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48120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874DB3-2293-4631-88E0-BDCAC1AEFAFE}" type="slidenum">
              <a:rPr lang="es-ES" altLang="es-ES"/>
              <a:pPr/>
              <a:t>60</a:t>
            </a:fld>
            <a:endParaRPr lang="es-ES" altLang="es-ES"/>
          </a:p>
        </p:txBody>
      </p:sp>
      <p:sp>
        <p:nvSpPr>
          <p:cNvPr id="147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7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2011302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009746-7146-4EDD-9428-D84A365FAB97}" type="slidenum">
              <a:rPr lang="es-ES" altLang="es-ES"/>
              <a:pPr/>
              <a:t>61</a:t>
            </a:fld>
            <a:endParaRPr lang="es-ES" altLang="es-ES"/>
          </a:p>
        </p:txBody>
      </p:sp>
      <p:sp>
        <p:nvSpPr>
          <p:cNvPr id="148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8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529508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B5D01F9-AEA1-465E-9BAD-16203B0F6D5A}" type="slidenum">
              <a:rPr lang="es-ES" altLang="es-ES"/>
              <a:pPr/>
              <a:t>62</a:t>
            </a:fld>
            <a:endParaRPr lang="es-ES" altLang="es-ES"/>
          </a:p>
        </p:txBody>
      </p:sp>
      <p:sp>
        <p:nvSpPr>
          <p:cNvPr id="1495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95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3957703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B635E28-9552-4ECD-93EC-3179C279C91C}" type="slidenum">
              <a:rPr lang="es-ES" altLang="es-ES"/>
              <a:pPr/>
              <a:t>63</a:t>
            </a:fld>
            <a:endParaRPr lang="es-ES" altLang="es-ES"/>
          </a:p>
        </p:txBody>
      </p:sp>
      <p:sp>
        <p:nvSpPr>
          <p:cNvPr id="150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05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572170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1D75977-B065-41A4-BB95-7DB86B37C704}" type="slidenum">
              <a:rPr lang="es-ES" altLang="es-ES"/>
              <a:pPr/>
              <a:t>64</a:t>
            </a:fld>
            <a:endParaRPr lang="es-ES" altLang="es-ES"/>
          </a:p>
        </p:txBody>
      </p:sp>
      <p:sp>
        <p:nvSpPr>
          <p:cNvPr id="151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1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3933518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6B9AA5-0994-4497-8E5D-A62AF5516142}" type="slidenum">
              <a:rPr lang="es-ES" altLang="es-ES"/>
              <a:pPr/>
              <a:t>65</a:t>
            </a:fld>
            <a:endParaRPr lang="es-ES" altLang="es-ES"/>
          </a:p>
        </p:txBody>
      </p:sp>
      <p:sp>
        <p:nvSpPr>
          <p:cNvPr id="152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2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8459290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F92632-E40C-448D-8F33-56953BC85874}" type="slidenum">
              <a:rPr lang="es-ES" altLang="es-ES"/>
              <a:pPr/>
              <a:t>66</a:t>
            </a:fld>
            <a:endParaRPr lang="es-ES" altLang="es-ES"/>
          </a:p>
        </p:txBody>
      </p:sp>
      <p:sp>
        <p:nvSpPr>
          <p:cNvPr id="153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5169463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6234BF-9C6C-4BDD-B399-F6E8A58327B1}" type="slidenum">
              <a:rPr lang="es-ES" altLang="es-ES"/>
              <a:pPr/>
              <a:t>67</a:t>
            </a:fld>
            <a:endParaRPr lang="es-ES" altLang="es-ES"/>
          </a:p>
        </p:txBody>
      </p:sp>
      <p:sp>
        <p:nvSpPr>
          <p:cNvPr id="154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4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5651013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61CA71-B202-4A0E-A2D0-E72CA0617C10}" type="slidenum">
              <a:rPr lang="es-ES" altLang="es-ES"/>
              <a:pPr/>
              <a:t>68</a:t>
            </a:fld>
            <a:endParaRPr lang="es-ES" altLang="es-ES"/>
          </a:p>
        </p:txBody>
      </p:sp>
      <p:sp>
        <p:nvSpPr>
          <p:cNvPr id="155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5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4604674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AEA9F7-BB49-4210-82CF-86579FB973D1}" type="slidenum">
              <a:rPr lang="es-ES" altLang="es-ES"/>
              <a:pPr/>
              <a:t>69</a:t>
            </a:fld>
            <a:endParaRPr lang="es-ES" altLang="es-ES"/>
          </a:p>
        </p:txBody>
      </p:sp>
      <p:sp>
        <p:nvSpPr>
          <p:cNvPr id="156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6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59491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612E76-EC46-458C-8292-71A7328E14AE}" type="slidenum">
              <a:rPr lang="es-ES" altLang="es-ES"/>
              <a:pPr/>
              <a:t>7</a:t>
            </a:fld>
            <a:endParaRPr lang="es-ES" altLang="es-ES"/>
          </a:p>
        </p:txBody>
      </p:sp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2290420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33EE59-D4C1-4613-9BCB-522C8EA652CB}" type="slidenum">
              <a:rPr lang="es-ES" altLang="es-ES"/>
              <a:pPr/>
              <a:t>70</a:t>
            </a:fld>
            <a:endParaRPr lang="es-ES" altLang="es-ES"/>
          </a:p>
        </p:txBody>
      </p:sp>
      <p:sp>
        <p:nvSpPr>
          <p:cNvPr id="157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3909319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B2C528-52C8-41D0-99C2-A72984175CDF}" type="slidenum">
              <a:rPr lang="es-ES" altLang="es-ES"/>
              <a:pPr/>
              <a:t>71</a:t>
            </a:fld>
            <a:endParaRPr lang="es-ES" altLang="es-ES"/>
          </a:p>
        </p:txBody>
      </p:sp>
      <p:sp>
        <p:nvSpPr>
          <p:cNvPr id="158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8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55046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ACC537-3960-463E-BEF1-501B8495E6EE}" type="slidenum">
              <a:rPr lang="es-ES" altLang="es-ES"/>
              <a:pPr/>
              <a:t>72</a:t>
            </a:fld>
            <a:endParaRPr lang="es-ES" altLang="es-ES"/>
          </a:p>
        </p:txBody>
      </p:sp>
      <p:sp>
        <p:nvSpPr>
          <p:cNvPr id="159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9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802878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2210B3D-0F1B-4A97-A642-2764FF2F3C77}" type="slidenum">
              <a:rPr lang="es-ES" altLang="es-ES"/>
              <a:pPr/>
              <a:t>73</a:t>
            </a:fld>
            <a:endParaRPr lang="es-ES" altLang="es-ES"/>
          </a:p>
        </p:txBody>
      </p:sp>
      <p:sp>
        <p:nvSpPr>
          <p:cNvPr id="160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0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4881711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2B5192-DD46-4E26-B9AA-54624CDD0CAA}" type="slidenum">
              <a:rPr lang="es-ES" altLang="es-ES"/>
              <a:pPr/>
              <a:t>74</a:t>
            </a:fld>
            <a:endParaRPr lang="es-ES" altLang="es-ES"/>
          </a:p>
        </p:txBody>
      </p:sp>
      <p:sp>
        <p:nvSpPr>
          <p:cNvPr id="161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1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8351338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2D60CD0-6347-40F7-88CE-A9568A32B541}" type="slidenum">
              <a:rPr lang="es-ES" altLang="es-ES"/>
              <a:pPr/>
              <a:t>75</a:t>
            </a:fld>
            <a:endParaRPr lang="es-ES" altLang="es-ES"/>
          </a:p>
        </p:txBody>
      </p:sp>
      <p:sp>
        <p:nvSpPr>
          <p:cNvPr id="162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7881305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9F6C06-E0B9-4AAC-9609-C724909C20BA}" type="slidenum">
              <a:rPr lang="es-ES" altLang="es-ES"/>
              <a:pPr/>
              <a:t>76</a:t>
            </a:fld>
            <a:endParaRPr lang="es-ES" altLang="es-ES"/>
          </a:p>
        </p:txBody>
      </p:sp>
      <p:sp>
        <p:nvSpPr>
          <p:cNvPr id="163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5252464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D13AA4-DAB8-4FBF-B4DE-C5524B3E28DF}" type="slidenum">
              <a:rPr lang="es-ES" altLang="es-ES"/>
              <a:pPr/>
              <a:t>77</a:t>
            </a:fld>
            <a:endParaRPr lang="es-ES" altLang="es-ES"/>
          </a:p>
        </p:txBody>
      </p:sp>
      <p:sp>
        <p:nvSpPr>
          <p:cNvPr id="164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2487297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50C0EE3-FF9F-4A42-A8C3-0CF0573936EB}" type="slidenum">
              <a:rPr lang="es-ES" altLang="es-ES"/>
              <a:pPr/>
              <a:t>78</a:t>
            </a:fld>
            <a:endParaRPr lang="es-ES" altLang="es-ES"/>
          </a:p>
        </p:txBody>
      </p:sp>
      <p:sp>
        <p:nvSpPr>
          <p:cNvPr id="165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5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7113062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D8B6D9-0186-441E-A732-E54FDAB1F761}" type="slidenum">
              <a:rPr lang="es-ES" altLang="es-ES"/>
              <a:pPr/>
              <a:t>79</a:t>
            </a:fld>
            <a:endParaRPr lang="es-ES" altLang="es-ES"/>
          </a:p>
        </p:txBody>
      </p:sp>
      <p:sp>
        <p:nvSpPr>
          <p:cNvPr id="166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6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27371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5C1812-B30E-4DE8-B881-FE519811AF5A}" type="slidenum">
              <a:rPr lang="es-ES" altLang="es-ES"/>
              <a:pPr/>
              <a:t>8</a:t>
            </a:fld>
            <a:endParaRPr lang="es-ES" altLang="es-ES"/>
          </a:p>
        </p:txBody>
      </p:sp>
      <p:sp>
        <p:nvSpPr>
          <p:cNvPr id="962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3595677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D6C852-A763-449F-A91A-6C19EEBF7EE0}" type="slidenum">
              <a:rPr lang="es-ES" altLang="es-ES"/>
              <a:pPr/>
              <a:t>80</a:t>
            </a:fld>
            <a:endParaRPr lang="es-ES" altLang="es-ES"/>
          </a:p>
        </p:txBody>
      </p:sp>
      <p:sp>
        <p:nvSpPr>
          <p:cNvPr id="167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7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81905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6651285-A54F-4B2A-B294-1765551C13C5}" type="slidenum">
              <a:rPr lang="es-ES" altLang="es-ES"/>
              <a:pPr/>
              <a:t>81</a:t>
            </a:fld>
            <a:endParaRPr lang="es-ES" altLang="es-ES"/>
          </a:p>
        </p:txBody>
      </p:sp>
      <p:sp>
        <p:nvSpPr>
          <p:cNvPr id="168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8639582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559F8B-B32C-44A4-BC91-DC9EAED61B6F}" type="slidenum">
              <a:rPr lang="es-ES" altLang="es-ES"/>
              <a:pPr/>
              <a:t>82</a:t>
            </a:fld>
            <a:endParaRPr lang="es-ES" altLang="es-ES"/>
          </a:p>
        </p:txBody>
      </p:sp>
      <p:sp>
        <p:nvSpPr>
          <p:cNvPr id="169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9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299228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5F4DBA-D05E-41B1-8B05-F27CA6D754F1}" type="slidenum">
              <a:rPr lang="es-ES" altLang="es-ES"/>
              <a:pPr/>
              <a:t>83</a:t>
            </a:fld>
            <a:endParaRPr lang="es-ES" altLang="es-ES"/>
          </a:p>
        </p:txBody>
      </p:sp>
      <p:sp>
        <p:nvSpPr>
          <p:cNvPr id="171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1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8945577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234DD1-30AB-472C-8552-629237F3039A}" type="slidenum">
              <a:rPr lang="es-ES" altLang="es-ES"/>
              <a:pPr/>
              <a:t>84</a:t>
            </a:fld>
            <a:endParaRPr lang="es-ES" altLang="es-ES"/>
          </a:p>
        </p:txBody>
      </p:sp>
      <p:sp>
        <p:nvSpPr>
          <p:cNvPr id="172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2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0607242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17C8341-6EAB-4F86-B2F4-FD6BF0E00452}" type="slidenum">
              <a:rPr lang="es-ES" altLang="es-ES"/>
              <a:pPr/>
              <a:t>85</a:t>
            </a:fld>
            <a:endParaRPr lang="es-ES" altLang="es-ES"/>
          </a:p>
        </p:txBody>
      </p:sp>
      <p:sp>
        <p:nvSpPr>
          <p:cNvPr id="173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3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83322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7CD349-A477-41B9-A249-05F0AD2FC183}" type="slidenum">
              <a:rPr lang="es-ES" altLang="es-ES"/>
              <a:pPr/>
              <a:t>86</a:t>
            </a:fld>
            <a:endParaRPr lang="es-ES" altLang="es-ES"/>
          </a:p>
        </p:txBody>
      </p:sp>
      <p:sp>
        <p:nvSpPr>
          <p:cNvPr id="174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06083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5E5ABA-FD24-4C12-B7F5-22870B549A88}" type="slidenum">
              <a:rPr lang="es-ES" altLang="es-ES"/>
              <a:pPr/>
              <a:t>9</a:t>
            </a:fld>
            <a:endParaRPr lang="es-ES" altLang="es-ES"/>
          </a:p>
        </p:txBody>
      </p:sp>
      <p:sp>
        <p:nvSpPr>
          <p:cNvPr id="972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60010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333" y="-9334"/>
            <a:ext cx="10109072" cy="7578343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6403" y="2650553"/>
            <a:ext cx="6423553" cy="1814743"/>
          </a:xfrm>
        </p:spPr>
        <p:txBody>
          <a:bodyPr anchor="b">
            <a:noAutofit/>
          </a:bodyPr>
          <a:lstStyle>
            <a:lvl1pPr algn="r">
              <a:defRPr sz="5952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6403" y="4465295"/>
            <a:ext cx="6423553" cy="1209128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9BF00-08B2-42DC-A93B-F74DA72402B6}" type="slidenum">
              <a:rPr lang="es-ES" altLang="es-ES" smtClean="0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06454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2" y="671971"/>
            <a:ext cx="6997914" cy="3751839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2" y="4927788"/>
            <a:ext cx="6997914" cy="1731695"/>
          </a:xfrm>
        </p:spPr>
        <p:txBody>
          <a:bodyPr anchor="ctr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0B53D-86C1-46AA-B998-EAF51C4751A2}" type="slidenum">
              <a:rPr lang="es-ES" altLang="es-ES" smtClean="0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68648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257" y="671971"/>
            <a:ext cx="6694159" cy="3331857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13857" y="4003828"/>
            <a:ext cx="5974958" cy="419982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76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27788"/>
            <a:ext cx="6997915" cy="1731695"/>
          </a:xfrm>
        </p:spPr>
        <p:txBody>
          <a:bodyPr anchor="ctr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0B53D-86C1-46AA-B998-EAF51C4751A2}" type="slidenum">
              <a:rPr lang="es-ES" altLang="es-ES" smtClean="0"/>
              <a:pPr/>
              <a:t>‹#›</a:t>
            </a:fld>
            <a:endParaRPr lang="es-ES" altLang="es-ES"/>
          </a:p>
        </p:txBody>
      </p:sp>
      <p:sp>
        <p:nvSpPr>
          <p:cNvPr id="24" name="TextBox 23"/>
          <p:cNvSpPr txBox="1"/>
          <p:nvPr/>
        </p:nvSpPr>
        <p:spPr>
          <a:xfrm>
            <a:off x="532156" y="871246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38870" y="3181894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6836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0" y="2129659"/>
            <a:ext cx="6997915" cy="2861014"/>
          </a:xfrm>
        </p:spPr>
        <p:txBody>
          <a:bodyPr anchor="b">
            <a:normAutofit/>
          </a:bodyPr>
          <a:lstStyle>
            <a:lvl1pPr algn="l">
              <a:defRPr sz="485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1668810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0B53D-86C1-46AA-B998-EAF51C4751A2}" type="slidenum">
              <a:rPr lang="es-ES" altLang="es-ES" smtClean="0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32911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257" y="671971"/>
            <a:ext cx="6694159" cy="3331857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2038" y="4423810"/>
            <a:ext cx="6997916" cy="56686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46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1668810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0B53D-86C1-46AA-B998-EAF51C4751A2}" type="slidenum">
              <a:rPr lang="es-ES" altLang="es-ES" smtClean="0"/>
              <a:pPr/>
              <a:t>‹#›</a:t>
            </a:fld>
            <a:endParaRPr lang="es-ES" altLang="es-ES"/>
          </a:p>
        </p:txBody>
      </p:sp>
      <p:sp>
        <p:nvSpPr>
          <p:cNvPr id="24" name="TextBox 23"/>
          <p:cNvSpPr txBox="1"/>
          <p:nvPr/>
        </p:nvSpPr>
        <p:spPr>
          <a:xfrm>
            <a:off x="532156" y="871246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38870" y="3181894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4932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930" y="671971"/>
            <a:ext cx="6991025" cy="3331857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2038" y="4423810"/>
            <a:ext cx="6997916" cy="56686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46">
                <a:solidFill>
                  <a:schemeClr val="accent1"/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1668810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0B53D-86C1-46AA-B998-EAF51C4751A2}" type="slidenum">
              <a:rPr lang="es-ES" altLang="es-ES" smtClean="0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57754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B5C8-92DF-4806-B826-9A1CD45D8495}" type="slidenum">
              <a:rPr lang="es-ES" altLang="es-ES" smtClean="0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59982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572" y="671972"/>
            <a:ext cx="1079072" cy="5788752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2041" y="671972"/>
            <a:ext cx="5727155" cy="57887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665E-173A-4897-A06F-D908EF85A83C}" type="slidenum">
              <a:rPr lang="es-ES" altLang="es-ES" smtClean="0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20241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9F113-05EE-4782-9F81-0934C0AD1475}" type="slidenum">
              <a:rPr lang="es-ES" altLang="es-ES" smtClean="0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49410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0" y="2977208"/>
            <a:ext cx="6997915" cy="2013467"/>
          </a:xfrm>
        </p:spPr>
        <p:txBody>
          <a:bodyPr anchor="b"/>
          <a:lstStyle>
            <a:lvl1pPr algn="l">
              <a:defRPr sz="440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948432"/>
          </a:xfrm>
        </p:spPr>
        <p:txBody>
          <a:bodyPr anchor="t"/>
          <a:lstStyle>
            <a:lvl1pPr marL="0" indent="0" algn="l">
              <a:buNone/>
              <a:defRPr sz="220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2420-EF54-4522-A65C-C69751E16866}" type="slidenum">
              <a:rPr lang="es-ES" altLang="es-ES" smtClean="0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47749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2" y="671971"/>
            <a:ext cx="6997914" cy="1455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2042" y="2381649"/>
            <a:ext cx="3404426" cy="4277832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5529" y="2381651"/>
            <a:ext cx="3404427" cy="4277834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0BA3C-4B7C-4BCA-8484-C3772356A299}" type="slidenum">
              <a:rPr lang="es-ES" altLang="es-ES" smtClean="0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43359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3" cy="145593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1" y="2382084"/>
            <a:ext cx="340725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041" y="3017307"/>
            <a:ext cx="3407251" cy="364217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62702" y="2382084"/>
            <a:ext cx="340725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62702" y="3017307"/>
            <a:ext cx="3407251" cy="364217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D954A-AE8C-4670-9FA6-FA9C3F3FE504}" type="slidenum">
              <a:rPr lang="es-ES" altLang="es-ES" smtClean="0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23995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4" cy="1455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E49CA-B72C-4BF2-BACE-BE2431758A9F}" type="slidenum">
              <a:rPr lang="es-ES" altLang="es-ES" smtClean="0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6335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973C-FA22-465C-AF31-1D28E56493DA}" type="slidenum">
              <a:rPr lang="es-ES" altLang="es-ES" smtClean="0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90048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1651933"/>
            <a:ext cx="3075982" cy="1409272"/>
          </a:xfrm>
        </p:spPr>
        <p:txBody>
          <a:bodyPr anchor="b">
            <a:normAutofit/>
          </a:bodyPr>
          <a:lstStyle>
            <a:lvl1pPr>
              <a:defRPr sz="220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83" y="567610"/>
            <a:ext cx="3732871" cy="609187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041" y="3061205"/>
            <a:ext cx="3075982" cy="2848876"/>
          </a:xfrm>
        </p:spPr>
        <p:txBody>
          <a:bodyPr>
            <a:normAutofit/>
          </a:bodyPr>
          <a:lstStyle>
            <a:lvl1pPr marL="0" indent="0">
              <a:buNone/>
              <a:defRPr sz="154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A2B1-AECD-492D-A28B-E8D8E7911783}" type="slidenum">
              <a:rPr lang="es-ES" altLang="es-ES" smtClean="0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17383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5291772"/>
            <a:ext cx="6997914" cy="624724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2041" y="671971"/>
            <a:ext cx="6997914" cy="4239192"/>
          </a:xfrm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041" y="5916496"/>
            <a:ext cx="6997914" cy="742987"/>
          </a:xfrm>
        </p:spPr>
        <p:txBody>
          <a:bodyPr>
            <a:normAutofit/>
          </a:bodyPr>
          <a:lstStyle>
            <a:lvl1pPr marL="0" indent="0">
              <a:buNone/>
              <a:defRPr sz="132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D1864-1C1B-4B64-A8BA-159C71AAFA53}" type="slidenum">
              <a:rPr lang="es-ES" altLang="es-ES" smtClean="0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1325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334" y="-9334"/>
            <a:ext cx="10109073" cy="7578343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3" cy="145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1" y="2381651"/>
            <a:ext cx="6997914" cy="4277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58922" y="6659484"/>
            <a:ext cx="75420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2041" y="6659484"/>
            <a:ext cx="509650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808" y="6659484"/>
            <a:ext cx="56514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accent1"/>
                </a:solidFill>
              </a:defRPr>
            </a:lvl1pPr>
          </a:lstStyle>
          <a:p>
            <a:fld id="{7980B53D-86C1-46AA-B998-EAF51C4751A2}" type="slidenum">
              <a:rPr lang="es-ES" altLang="es-ES" smtClean="0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6643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503972" rtl="0" eaLnBrk="1" latinLnBrk="0" hangingPunct="1">
        <a:spcBef>
          <a:spcPct val="0"/>
        </a:spcBef>
        <a:buNone/>
        <a:defRPr sz="3968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7979" indent="-377979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8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6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59929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763900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67872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7864" y="539477"/>
            <a:ext cx="6480720" cy="123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XI Edición CAMPUS EBA  JULIO 2014</a:t>
            </a:r>
            <a:endParaRPr lang="es-ES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6" y="2195661"/>
            <a:ext cx="9125272" cy="39210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0156" y="6660157"/>
            <a:ext cx="2036135" cy="72205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ES" sz="4400" b="1" dirty="0" smtClean="0">
                <a:ln/>
                <a:solidFill>
                  <a:schemeClr val="accent4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YESTE</a:t>
            </a:r>
            <a:endParaRPr lang="es-ES" sz="4400" b="1" dirty="0">
              <a:ln/>
              <a:solidFill>
                <a:schemeClr val="accent4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647700" y="504825"/>
            <a:ext cx="5759450" cy="901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9695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800" b="1">
                <a:solidFill>
                  <a:schemeClr val="bg1"/>
                </a:solidFill>
              </a:rPr>
              <a:t>COACH</a:t>
            </a:r>
          </a:p>
          <a:p>
            <a:pPr algn="ctr"/>
            <a:r>
              <a:rPr lang="es-ES" altLang="es-ES" sz="2800" b="1">
                <a:solidFill>
                  <a:schemeClr val="bg1"/>
                </a:solidFill>
              </a:rPr>
              <a:t>“JUANVIS”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20" y="1619597"/>
            <a:ext cx="4023730" cy="53649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710" y="5324927"/>
            <a:ext cx="1581429" cy="218027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647700" y="504825"/>
            <a:ext cx="5759450" cy="898748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  <a:extLst/>
        </p:spPr>
        <p:txBody>
          <a:bodyPr lIns="90000" tIns="69695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800" b="1" dirty="0" smtClean="0">
                <a:solidFill>
                  <a:schemeClr val="bg1"/>
                </a:solidFill>
              </a:rPr>
              <a:t>COACH</a:t>
            </a:r>
          </a:p>
          <a:p>
            <a:pPr algn="ctr"/>
            <a:r>
              <a:rPr lang="es-ES" altLang="es-ES" sz="2800" b="1" dirty="0" smtClean="0">
                <a:solidFill>
                  <a:schemeClr val="bg1"/>
                </a:solidFill>
              </a:rPr>
              <a:t> LÓPEZ-TELLO</a:t>
            </a:r>
            <a:endParaRPr lang="es-ES" altLang="es-ES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0"/>
          <a:stretch/>
        </p:blipFill>
        <p:spPr>
          <a:xfrm rot="5400000">
            <a:off x="719112" y="2533268"/>
            <a:ext cx="5616623" cy="36452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2" b="14248"/>
          <a:stretch/>
        </p:blipFill>
        <p:spPr>
          <a:xfrm>
            <a:off x="2408496" y="5508029"/>
            <a:ext cx="2237853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800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647700" y="504825"/>
            <a:ext cx="5759450" cy="898748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lIns="90000" tIns="69695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800" b="1" dirty="0" smtClean="0">
                <a:solidFill>
                  <a:schemeClr val="bg1"/>
                </a:solidFill>
              </a:rPr>
              <a:t>PA-COACH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7"/>
          <a:stretch/>
        </p:blipFill>
        <p:spPr>
          <a:xfrm rot="5400000">
            <a:off x="643545" y="2631990"/>
            <a:ext cx="6012085" cy="3843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7" t="9296" r="19999" b="12510"/>
          <a:stretch/>
        </p:blipFill>
        <p:spPr>
          <a:xfrm>
            <a:off x="2520032" y="5659542"/>
            <a:ext cx="2240797" cy="186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577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1439861" y="467469"/>
            <a:ext cx="7272337" cy="523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9695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800" b="1" dirty="0"/>
              <a:t>DEL NÚMERO 72 AL 1 …</a:t>
            </a:r>
          </a:p>
          <a:p>
            <a:pPr algn="ctr"/>
            <a:endParaRPr lang="es-ES" altLang="es-ES" sz="2800" b="1" dirty="0"/>
          </a:p>
          <a:p>
            <a:pPr algn="ctr"/>
            <a:r>
              <a:rPr lang="es-ES" altLang="es-ES" sz="2800" b="1" dirty="0"/>
              <a:t>CONOCEREMOS A TODOS LOS JUGADORES, SUS EQUIPOS, ENTRENADORES Y </a:t>
            </a:r>
            <a:r>
              <a:rPr lang="es-ES" altLang="es-ES" sz="2800" b="1" dirty="0" smtClean="0"/>
              <a:t>UNIVERSIDAD </a:t>
            </a:r>
            <a:r>
              <a:rPr lang="es-ES" altLang="es-ES" sz="2800" b="1" dirty="0"/>
              <a:t>DE PROCEDENCIA.</a:t>
            </a:r>
          </a:p>
          <a:p>
            <a:pPr algn="ctr"/>
            <a:endParaRPr lang="es-ES" altLang="es-ES" sz="2800" b="1" dirty="0"/>
          </a:p>
          <a:p>
            <a:pPr algn="ctr"/>
            <a:r>
              <a:rPr lang="es-ES" altLang="es-ES" sz="2800" b="1" dirty="0"/>
              <a:t>WELCOME TO NBA</a:t>
            </a:r>
          </a:p>
          <a:p>
            <a:pPr algn="ctr"/>
            <a:endParaRPr lang="es-ES" altLang="es-ES" sz="2800" b="1" dirty="0"/>
          </a:p>
          <a:p>
            <a:pPr algn="ctr"/>
            <a:r>
              <a:rPr lang="es-ES" altLang="es-ES" sz="4800" b="1" dirty="0"/>
              <a:t>DRAFT</a:t>
            </a:r>
          </a:p>
          <a:p>
            <a:pPr algn="ctr"/>
            <a:endParaRPr lang="es-ES" altLang="es-ES" sz="2800" b="1" dirty="0"/>
          </a:p>
          <a:p>
            <a:pPr algn="ctr"/>
            <a:endParaRPr lang="es-ES" altLang="es-E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383" y="5292005"/>
            <a:ext cx="4819295" cy="206541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588963" y="2225641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 smtClean="0"/>
              <a:t>INVITADO DE HONOR</a:t>
            </a:r>
            <a:endParaRPr lang="es-ES" altLang="es-ES" sz="2600" b="1" dirty="0"/>
          </a:p>
          <a:p>
            <a:pPr algn="ctr"/>
            <a:r>
              <a:rPr lang="es-ES" altLang="es-ES" sz="2600" b="1" dirty="0"/>
              <a:t>Nº </a:t>
            </a:r>
            <a:r>
              <a:rPr lang="es-ES" altLang="es-ES" sz="2600" b="1" dirty="0" smtClean="0"/>
              <a:t>00</a:t>
            </a:r>
            <a:endParaRPr lang="es-ES" altLang="es-ES" sz="2600" b="1" dirty="0"/>
          </a:p>
          <a:p>
            <a:pPr algn="ctr"/>
            <a:endParaRPr lang="es-ES" altLang="es-ES" sz="2600" b="1" dirty="0" smtClean="0"/>
          </a:p>
          <a:p>
            <a:pPr algn="ctr"/>
            <a:r>
              <a:rPr lang="es-ES" altLang="es-ES" sz="2600" b="1" dirty="0" smtClean="0"/>
              <a:t>ALEJANDRO SÁNCHEZ</a:t>
            </a:r>
            <a:endParaRPr lang="es-ES" altLang="es-ES" sz="2600" b="1" dirty="0"/>
          </a:p>
          <a:p>
            <a:pPr algn="ctr"/>
            <a:endParaRPr lang="es-ES" altLang="es-ES" sz="2600" b="1" dirty="0" smtClean="0"/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 smtClean="0"/>
              <a:t>POSICIÓN</a:t>
            </a:r>
            <a:r>
              <a:rPr lang="es-ES" altLang="es-ES" sz="2600" b="1" dirty="0"/>
              <a:t>: </a:t>
            </a:r>
            <a:r>
              <a:rPr lang="es-ES" altLang="es-ES" sz="2600" b="1" dirty="0" smtClean="0"/>
              <a:t>SHOOTING FORWARD</a:t>
            </a:r>
            <a:endParaRPr lang="es-ES" altLang="es-ES" sz="2600" b="1" dirty="0"/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 smtClean="0"/>
              <a:t>YESTE</a:t>
            </a:r>
            <a:endParaRPr lang="es-ES" altLang="es-ES" sz="2600" b="1" dirty="0"/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MIAMI HEAT</a:t>
            </a:r>
            <a:endParaRPr lang="es-ES" altLang="es-ES" sz="2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70" y="73359"/>
            <a:ext cx="1561121" cy="2152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336" y="1979637"/>
            <a:ext cx="4023010" cy="536401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588963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JUAN MARTINEZ</a:t>
            </a:r>
          </a:p>
          <a:p>
            <a:pPr algn="ctr"/>
            <a:r>
              <a:rPr lang="es-ES" altLang="es-ES" sz="2600" b="1" dirty="0"/>
              <a:t>Nº 72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SHOOTING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FLORIDA STATE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INDIANA PACERS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9" r="8520"/>
          <a:stretch/>
        </p:blipFill>
        <p:spPr>
          <a:xfrm>
            <a:off x="5089744" y="2048735"/>
            <a:ext cx="4381273" cy="49925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4" y="206800"/>
            <a:ext cx="2234184" cy="185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381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588963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GEMA GARCIA</a:t>
            </a:r>
          </a:p>
          <a:p>
            <a:pPr algn="ctr"/>
            <a:r>
              <a:rPr lang="es-ES" altLang="es-ES" sz="2600" b="1" dirty="0"/>
              <a:t>Nº 71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POWER FOWARD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OXFORD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BOSTON CELTICS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2" t="18143" b="10563"/>
          <a:stretch/>
        </p:blipFill>
        <p:spPr>
          <a:xfrm rot="5400000">
            <a:off x="4351759" y="2600797"/>
            <a:ext cx="5364402" cy="3888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1" y="305991"/>
            <a:ext cx="1864866" cy="204669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588963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 smtClean="0"/>
              <a:t>LUCIA SAEZ</a:t>
            </a:r>
            <a:endParaRPr lang="es-ES" altLang="es-ES" sz="2600" b="1" dirty="0"/>
          </a:p>
          <a:p>
            <a:pPr algn="ctr"/>
            <a:r>
              <a:rPr lang="es-ES" altLang="es-ES" sz="2600" b="1" dirty="0"/>
              <a:t>Nº 70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COMBO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WICHITA 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L.A. LAKERS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2" t="14109"/>
          <a:stretch/>
        </p:blipFill>
        <p:spPr>
          <a:xfrm rot="5400000">
            <a:off x="4117094" y="2398799"/>
            <a:ext cx="5893960" cy="33274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3" b="13123"/>
          <a:stretch/>
        </p:blipFill>
        <p:spPr>
          <a:xfrm>
            <a:off x="565766" y="251445"/>
            <a:ext cx="2735212" cy="20162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 rot="21540000">
            <a:off x="842963" y="2470150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ROSANA VILLASEÑOR</a:t>
            </a:r>
          </a:p>
          <a:p>
            <a:pPr algn="ctr"/>
            <a:r>
              <a:rPr lang="es-ES" altLang="es-ES" sz="2600" b="1" dirty="0"/>
              <a:t>Nº 69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POWER FOWARD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UCLM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S.A. SPURS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9088" y="2678973"/>
            <a:ext cx="4442553" cy="33319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179437"/>
            <a:ext cx="3810000" cy="2057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 rot="21540000">
            <a:off x="590550" y="2420938"/>
            <a:ext cx="4464050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LUCIA DE LA ENCARNACIÓN</a:t>
            </a:r>
          </a:p>
          <a:p>
            <a:pPr algn="ctr"/>
            <a:r>
              <a:rPr lang="es-ES" altLang="es-ES" sz="2600" b="1" dirty="0"/>
              <a:t>Nº 68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COMBO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ARKANSAS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INDIANA PACERS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9068" y="2786985"/>
            <a:ext cx="4730585" cy="35479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4" y="206800"/>
            <a:ext cx="2234184" cy="185013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647700" y="1043533"/>
            <a:ext cx="4103688" cy="438150"/>
          </a:xfrm>
          <a:prstGeom prst="rect">
            <a:avLst/>
          </a:prstGeom>
          <a:solidFill>
            <a:srgbClr val="FFFF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168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400" b="1"/>
              <a:t>INDIANA PACERS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46994" y="3244614"/>
            <a:ext cx="4103688" cy="438150"/>
          </a:xfrm>
          <a:prstGeom prst="rect">
            <a:avLst/>
          </a:prstGeom>
          <a:solidFill>
            <a:srgbClr val="B3B3B3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168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400" b="1"/>
              <a:t>SAN ANTONIO SPURS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3848" y="5447335"/>
            <a:ext cx="4103688" cy="438150"/>
          </a:xfrm>
          <a:prstGeom prst="rect">
            <a:avLst/>
          </a:prstGeom>
          <a:solidFill>
            <a:srgbClr val="4B1F6F"/>
          </a:solidFill>
          <a:ln w="9525" cap="flat">
            <a:solidFill>
              <a:srgbClr val="E6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168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400" b="1" dirty="0">
                <a:solidFill>
                  <a:schemeClr val="bg1"/>
                </a:solidFill>
              </a:rPr>
              <a:t>LOS ANGELES LAKERS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220494" y="1803028"/>
            <a:ext cx="4103688" cy="438150"/>
          </a:xfrm>
          <a:prstGeom prst="rect">
            <a:avLst/>
          </a:prstGeom>
          <a:solidFill>
            <a:srgbClr val="FF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66168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400" b="1"/>
              <a:t>MIAMI HEAT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250260" y="4248050"/>
            <a:ext cx="4103688" cy="438150"/>
          </a:xfrm>
          <a:prstGeom prst="rect">
            <a:avLst/>
          </a:prstGeom>
          <a:solidFill>
            <a:srgbClr val="00AE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168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400" b="1"/>
              <a:t>BOSTON CELTICS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2376488" y="287338"/>
            <a:ext cx="5688012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NBA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44" y="1587568"/>
            <a:ext cx="1872208" cy="15503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80" y="3796486"/>
            <a:ext cx="3057128" cy="1650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03" y="4781779"/>
            <a:ext cx="1741497" cy="1911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2" b="14248"/>
          <a:stretch/>
        </p:blipFill>
        <p:spPr>
          <a:xfrm>
            <a:off x="1545121" y="5937168"/>
            <a:ext cx="2237853" cy="15841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014" y="2301138"/>
            <a:ext cx="1386324" cy="191129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 rot="21540000">
            <a:off x="587375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ALVARO CERES</a:t>
            </a:r>
          </a:p>
          <a:p>
            <a:pPr algn="ctr"/>
            <a:r>
              <a:rPr lang="es-ES" altLang="es-ES" sz="2600" b="1" dirty="0"/>
              <a:t>Nº 67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PLAY MAKER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CALIFORNIA 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L.A. LAKERS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0" t="6470" r="7265" b="17510"/>
          <a:stretch/>
        </p:blipFill>
        <p:spPr>
          <a:xfrm>
            <a:off x="5400352" y="1403573"/>
            <a:ext cx="4104456" cy="52137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3" b="13123"/>
          <a:stretch/>
        </p:blipFill>
        <p:spPr>
          <a:xfrm>
            <a:off x="565766" y="251445"/>
            <a:ext cx="2735212" cy="20162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 rot="21540000">
            <a:off x="587375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GUILLERMO ALARCON</a:t>
            </a:r>
          </a:p>
          <a:p>
            <a:pPr algn="ctr"/>
            <a:r>
              <a:rPr lang="es-ES" altLang="es-ES" sz="2600" b="1" dirty="0"/>
              <a:t>Nº66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POINT 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OHIO STATE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N.Y. KNICKS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2041" y="3049996"/>
            <a:ext cx="5525093" cy="2952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107429"/>
            <a:ext cx="2592040" cy="210350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 rot="21540000">
            <a:off x="587375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FRANCISCO CHINCHILLA</a:t>
            </a:r>
          </a:p>
          <a:p>
            <a:pPr algn="ctr"/>
            <a:r>
              <a:rPr lang="es-ES" altLang="es-ES" sz="2600" b="1" dirty="0"/>
              <a:t>Nº 65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FOWARD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COLORADO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BOSTON CELTICS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92" y="2123653"/>
            <a:ext cx="3482950" cy="46439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1" y="305991"/>
            <a:ext cx="1864866" cy="204669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 rot="21540000">
            <a:off x="587375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LIDIA GONZALEZ</a:t>
            </a:r>
          </a:p>
          <a:p>
            <a:pPr algn="ctr"/>
            <a:r>
              <a:rPr lang="es-ES" altLang="es-ES" sz="2600" b="1" dirty="0"/>
              <a:t>Nº64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FOWARD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MISURI STATE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MIAMI HEAT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5" t="10441"/>
          <a:stretch/>
        </p:blipFill>
        <p:spPr>
          <a:xfrm rot="5400000">
            <a:off x="3947559" y="2252841"/>
            <a:ext cx="6065413" cy="37908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3" y="179881"/>
            <a:ext cx="1581429" cy="218027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DARIO GONZALEZ</a:t>
            </a:r>
          </a:p>
          <a:p>
            <a:pPr algn="ctr"/>
            <a:r>
              <a:rPr lang="es-ES" altLang="es-ES" sz="2600" b="1" dirty="0"/>
              <a:t>Nº63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POWER FOWARD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BELMONT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MIAMI HEAT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368" y="2175041"/>
            <a:ext cx="3554958" cy="47399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3" y="179881"/>
            <a:ext cx="1581429" cy="218027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EDUARDO LERMA</a:t>
            </a:r>
          </a:p>
          <a:p>
            <a:pPr algn="ctr"/>
            <a:r>
              <a:rPr lang="es-ES" altLang="es-ES" sz="2600" b="1" dirty="0"/>
              <a:t>Nº62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SHOOTING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NORTH CAROLINA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BOSTON CELTICS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9055" y="2627028"/>
            <a:ext cx="5114627" cy="3835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1" y="305991"/>
            <a:ext cx="1864866" cy="204669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 rot="21540000">
            <a:off x="587375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JAIME CERES</a:t>
            </a:r>
          </a:p>
          <a:p>
            <a:pPr algn="ctr"/>
            <a:r>
              <a:rPr lang="es-ES" altLang="es-ES" sz="2600" b="1" dirty="0"/>
              <a:t>Nº61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POINT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LUISINANA LAFFAYETE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INDIANA PACERS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1056" y="2822989"/>
            <a:ext cx="5018617" cy="3763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4" y="206800"/>
            <a:ext cx="2234184" cy="185013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 rot="21540000">
            <a:off x="587375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PAU ANDREU </a:t>
            </a:r>
          </a:p>
          <a:p>
            <a:pPr algn="ctr"/>
            <a:r>
              <a:rPr lang="es-ES" altLang="es-ES" sz="2600" b="1" dirty="0"/>
              <a:t>Nº 60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FC BARCELONA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BOSTON CELTICS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6686" y="2764743"/>
            <a:ext cx="5658158" cy="3182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1" y="305991"/>
            <a:ext cx="1864866" cy="204669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 rot="21540000">
            <a:off x="592284" y="2420895"/>
            <a:ext cx="4464050" cy="443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ALEJANDRO </a:t>
            </a:r>
            <a:r>
              <a:rPr lang="es-ES" altLang="es-ES" sz="2600" b="1" dirty="0" smtClean="0"/>
              <a:t>MELGAR</a:t>
            </a:r>
          </a:p>
          <a:p>
            <a:pPr algn="ctr"/>
            <a:r>
              <a:rPr lang="es-ES" altLang="es-ES" sz="2600" b="1" dirty="0" smtClean="0"/>
              <a:t>Nº59</a:t>
            </a:r>
            <a:endParaRPr lang="es-ES" altLang="es-ES" sz="2600" b="1" dirty="0"/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COMBO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FLORIDA STATE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</a:t>
            </a:r>
            <a:r>
              <a:rPr lang="es-ES" altLang="es-ES" sz="2600" b="1" dirty="0" smtClean="0"/>
              <a:t>:</a:t>
            </a:r>
          </a:p>
          <a:p>
            <a:pPr algn="ctr"/>
            <a:r>
              <a:rPr lang="es-ES" altLang="es-ES" sz="2600" b="1" dirty="0" smtClean="0"/>
              <a:t>MIAMI HEAT</a:t>
            </a:r>
            <a:endParaRPr lang="es-ES" altLang="es-ES" sz="2600" b="1" dirty="0"/>
          </a:p>
          <a:p>
            <a:pPr algn="ctr"/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1"/>
          <a:stretch/>
        </p:blipFill>
        <p:spPr>
          <a:xfrm rot="5400000">
            <a:off x="4582026" y="2149891"/>
            <a:ext cx="5593646" cy="38129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3" y="179881"/>
            <a:ext cx="1581429" cy="218027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JOSÉ LÓPEZ</a:t>
            </a:r>
          </a:p>
          <a:p>
            <a:pPr algn="ctr"/>
            <a:r>
              <a:rPr lang="es-ES" altLang="es-ES" sz="2600" b="1" dirty="0"/>
              <a:t>Nº58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POWER FOWARD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MEMPHIS UNION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L.A. LAKERS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9008" y="2447008"/>
            <a:ext cx="5594681" cy="41960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3" b="13123"/>
          <a:stretch/>
        </p:blipFill>
        <p:spPr>
          <a:xfrm>
            <a:off x="565766" y="251445"/>
            <a:ext cx="2735212" cy="20162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47499" y="1008878"/>
            <a:ext cx="4103688" cy="438150"/>
          </a:xfrm>
          <a:prstGeom prst="rect">
            <a:avLst/>
          </a:prstGeom>
          <a:solidFill>
            <a:srgbClr val="0099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168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400" b="1" dirty="0"/>
              <a:t>ORLANDO MAGIC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472113" y="1043533"/>
            <a:ext cx="4103687" cy="4381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66168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400" b="1" dirty="0"/>
              <a:t>MINNESOTA WOLVES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543550" y="3929608"/>
            <a:ext cx="4103688" cy="438150"/>
          </a:xfrm>
          <a:prstGeom prst="rect">
            <a:avLst/>
          </a:prstGeom>
          <a:solidFill>
            <a:srgbClr val="0000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168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400" b="1" dirty="0">
                <a:solidFill>
                  <a:schemeClr val="bg1"/>
                </a:solidFill>
              </a:rPr>
              <a:t>NEW YORK KNICKS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2376488" y="287338"/>
            <a:ext cx="5688012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NBA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31800" y="3929608"/>
            <a:ext cx="4329825" cy="438150"/>
          </a:xfrm>
          <a:prstGeom prst="rect">
            <a:avLst/>
          </a:prstGeom>
          <a:solidFill>
            <a:srgbClr val="FA404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lIns="90000" tIns="66168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400" b="1" dirty="0" smtClean="0"/>
              <a:t>OKLAHOMA CITY THUNDER</a:t>
            </a:r>
            <a:endParaRPr lang="es-ES" altLang="es-E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936" y="4678718"/>
            <a:ext cx="2592040" cy="21035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274" y="1637703"/>
            <a:ext cx="2696702" cy="20553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96" y="1759893"/>
            <a:ext cx="2606894" cy="18109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7" t="9296" r="19999" b="12510"/>
          <a:stretch/>
        </p:blipFill>
        <p:spPr>
          <a:xfrm>
            <a:off x="1456085" y="4692955"/>
            <a:ext cx="2463932" cy="219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955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ALMUDENA </a:t>
            </a:r>
            <a:r>
              <a:rPr lang="es-ES" altLang="es-ES" sz="2600" b="1" dirty="0" smtClean="0"/>
              <a:t>GÓMEZ</a:t>
            </a:r>
            <a:endParaRPr lang="es-ES" altLang="es-ES" sz="2600" b="1" dirty="0"/>
          </a:p>
          <a:p>
            <a:pPr algn="ctr"/>
            <a:r>
              <a:rPr lang="es-ES" altLang="es-ES" sz="2600" b="1" dirty="0"/>
              <a:t>Nº 57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SHOOTING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GEORGE TOWN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BOSTON CELTICS</a:t>
            </a:r>
            <a:endParaRPr lang="es-ES" altLang="es-ES" sz="2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7020" y="2555020"/>
            <a:ext cx="5306649" cy="3979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1" y="305991"/>
            <a:ext cx="1864866" cy="204669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 rot="21540000">
            <a:off x="587375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ADRIAN SANCHEZ</a:t>
            </a:r>
          </a:p>
          <a:p>
            <a:pPr algn="ctr"/>
            <a:r>
              <a:rPr lang="es-ES" altLang="es-ES" sz="2600" b="1" dirty="0"/>
              <a:t>Nº 56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FOWARD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CINCINATI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</a:t>
            </a:r>
            <a:r>
              <a:rPr lang="es-ES" altLang="es-ES" sz="2600" b="1" dirty="0" smtClean="0"/>
              <a:t>:</a:t>
            </a:r>
          </a:p>
          <a:p>
            <a:pPr algn="ctr"/>
            <a:r>
              <a:rPr lang="es-ES" altLang="es-ES" sz="2600" b="1" dirty="0" smtClean="0"/>
              <a:t>MINNESOTA WOLVES</a:t>
            </a:r>
            <a:endParaRPr lang="es-ES" altLang="es-ES" sz="2600" b="1" dirty="0"/>
          </a:p>
          <a:p>
            <a:pPr algn="ctr"/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8270" y="2789751"/>
            <a:ext cx="5306997" cy="33987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1" y="113574"/>
            <a:ext cx="2976696" cy="226870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CARLOS MOYA</a:t>
            </a:r>
          </a:p>
          <a:p>
            <a:pPr algn="ctr"/>
            <a:r>
              <a:rPr lang="es-ES" altLang="es-ES" sz="2600" b="1" dirty="0"/>
              <a:t>Nº55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COMBO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ILLINOIS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L.A. LAKERS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0017" y="2474011"/>
            <a:ext cx="5522673" cy="41420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3" b="13123"/>
          <a:stretch/>
        </p:blipFill>
        <p:spPr>
          <a:xfrm>
            <a:off x="565766" y="251445"/>
            <a:ext cx="2735212" cy="20162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 rot="21540000">
            <a:off x="587375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CELIA RAMIRO</a:t>
            </a:r>
          </a:p>
          <a:p>
            <a:pPr algn="ctr"/>
            <a:r>
              <a:rPr lang="es-ES" altLang="es-ES" sz="2600" b="1" dirty="0"/>
              <a:t>Nº 54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POINT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SYRACUSE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INDIANA PACERS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7054" y="2558959"/>
            <a:ext cx="5210638" cy="3907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4" y="206800"/>
            <a:ext cx="2234184" cy="185013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 rot="21540000">
            <a:off x="587375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LUIS PEREZ</a:t>
            </a:r>
          </a:p>
          <a:p>
            <a:pPr algn="ctr"/>
            <a:r>
              <a:rPr lang="es-ES" altLang="es-ES" sz="2600" b="1" dirty="0"/>
              <a:t>Nº 53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CENTER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GEORGETOWN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N.Y. KNICKS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6855" y="2682707"/>
            <a:ext cx="5949843" cy="334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107429"/>
            <a:ext cx="2592040" cy="210350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 rot="21540000">
            <a:off x="587375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QUERUBIN LUIS PEREZ</a:t>
            </a:r>
          </a:p>
          <a:p>
            <a:pPr algn="ctr"/>
            <a:r>
              <a:rPr lang="es-ES" altLang="es-ES" sz="2600" b="1" dirty="0"/>
              <a:t>Nº 52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CENTER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COLGATE UNIVERSITY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 smtClean="0"/>
              <a:t>EQUIPO:</a:t>
            </a:r>
          </a:p>
          <a:p>
            <a:pPr algn="ctr"/>
            <a:r>
              <a:rPr lang="es-ES" altLang="es-ES" sz="2600" b="1" dirty="0" smtClean="0"/>
              <a:t>BOSTON CELTICS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360" y="1767401"/>
            <a:ext cx="3883048" cy="51773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1" y="305991"/>
            <a:ext cx="1864866" cy="204669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 rot="21540000">
            <a:off x="587375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RAMON MORENO</a:t>
            </a:r>
          </a:p>
          <a:p>
            <a:pPr algn="ctr"/>
            <a:r>
              <a:rPr lang="es-ES" altLang="es-ES" sz="2600" b="1" dirty="0"/>
              <a:t>Nº 51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POINT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WEST ILLINOIS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BOSTON CELTICS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76" y="2195661"/>
            <a:ext cx="3770982" cy="5027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1" y="305991"/>
            <a:ext cx="1864866" cy="204669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SILVIA FRESNO</a:t>
            </a:r>
          </a:p>
          <a:p>
            <a:pPr algn="ctr"/>
            <a:r>
              <a:rPr lang="es-ES" altLang="es-ES" sz="2600" b="1" dirty="0"/>
              <a:t>Nº 50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POWER FOWARD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TRUMAN UNIVERSITY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MIAMI HEAT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23532" r="7616"/>
          <a:stretch/>
        </p:blipFill>
        <p:spPr>
          <a:xfrm>
            <a:off x="5089744" y="1213955"/>
            <a:ext cx="4320480" cy="5493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3" y="179881"/>
            <a:ext cx="1581429" cy="218027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CARLOS ESPINOSA</a:t>
            </a:r>
          </a:p>
          <a:p>
            <a:pPr algn="ctr"/>
            <a:r>
              <a:rPr lang="es-ES" altLang="es-ES" sz="2600" b="1" dirty="0"/>
              <a:t>Nº49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SHOOTING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DUKE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INDIANA PACERS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8678" y="2493279"/>
            <a:ext cx="6298229" cy="35427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4" y="206800"/>
            <a:ext cx="2234184" cy="185013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SOFIA ANDUJAR</a:t>
            </a:r>
          </a:p>
          <a:p>
            <a:pPr algn="ctr"/>
            <a:r>
              <a:rPr lang="es-ES" altLang="es-ES" sz="2600" b="1" dirty="0"/>
              <a:t>Nº48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COMBO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WEST FOREST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MIAMI HEAT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8694" y="2569287"/>
            <a:ext cx="5658158" cy="3182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3" y="179881"/>
            <a:ext cx="1581429" cy="218027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647700" y="504825"/>
            <a:ext cx="5759450" cy="901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9695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800" b="1" dirty="0">
                <a:solidFill>
                  <a:schemeClr val="bg1"/>
                </a:solidFill>
              </a:rPr>
              <a:t>COACH </a:t>
            </a:r>
          </a:p>
          <a:p>
            <a:pPr algn="ctr"/>
            <a:r>
              <a:rPr lang="es-ES" altLang="es-ES" sz="2800" b="1" dirty="0">
                <a:solidFill>
                  <a:schemeClr val="bg1"/>
                </a:solidFill>
              </a:rPr>
              <a:t>UGE GÓMEZ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7"/>
          <a:stretch/>
        </p:blipFill>
        <p:spPr>
          <a:xfrm rot="5400000">
            <a:off x="624245" y="2709145"/>
            <a:ext cx="5806359" cy="3627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861" y="5908826"/>
            <a:ext cx="3057128" cy="165084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 rot="21540000">
            <a:off x="590550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ISMAEL GODES</a:t>
            </a:r>
          </a:p>
          <a:p>
            <a:pPr algn="ctr"/>
            <a:r>
              <a:rPr lang="es-ES" altLang="es-ES" sz="2600" b="1" dirty="0"/>
              <a:t>Nº47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SHOOTING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TEMPLE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MINNESOTA WOLVES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3" t="9850"/>
          <a:stretch/>
        </p:blipFill>
        <p:spPr>
          <a:xfrm rot="5400000">
            <a:off x="4441214" y="2218695"/>
            <a:ext cx="5734702" cy="3816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1" y="113574"/>
            <a:ext cx="2976696" cy="226870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LUCÍA MARTÍNEZ</a:t>
            </a:r>
          </a:p>
          <a:p>
            <a:pPr algn="ctr"/>
            <a:r>
              <a:rPr lang="es-ES" altLang="es-ES" sz="2600" b="1" dirty="0"/>
              <a:t>Nº46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FORWARD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GEORGIA STATE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ORLANDO MAGIC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7539" y="2482410"/>
            <a:ext cx="6248542" cy="35148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97198"/>
            <a:ext cx="2980524" cy="207047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 rot="21540000">
            <a:off x="590550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MARIO JÁVEGA</a:t>
            </a:r>
          </a:p>
          <a:p>
            <a:pPr algn="ctr"/>
            <a:r>
              <a:rPr lang="es-ES" altLang="es-ES" sz="2600" b="1" dirty="0"/>
              <a:t>Nº45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SHOOTING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NEW MEXICO STATE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S.A. SPURS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4" t="17908" b="6896"/>
          <a:stretch/>
        </p:blipFill>
        <p:spPr>
          <a:xfrm rot="5400000">
            <a:off x="4494806" y="2035941"/>
            <a:ext cx="5603761" cy="4339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179437"/>
            <a:ext cx="3810000" cy="2057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 rot="21540000">
            <a:off x="590550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AGUSTÍN </a:t>
            </a:r>
            <a:r>
              <a:rPr lang="es-ES" altLang="es-ES" sz="2600" b="1" dirty="0" smtClean="0"/>
              <a:t>TÁRRAGA</a:t>
            </a:r>
            <a:endParaRPr lang="es-ES" altLang="es-ES" sz="2600" b="1" dirty="0"/>
          </a:p>
          <a:p>
            <a:pPr algn="ctr"/>
            <a:r>
              <a:rPr lang="es-ES" altLang="es-ES" sz="2600" b="1" dirty="0"/>
              <a:t>Nº44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POWER FORWARD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ALBANY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MIAMI HEAT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3" t="15159" b="8345"/>
          <a:stretch/>
        </p:blipFill>
        <p:spPr>
          <a:xfrm rot="5400000">
            <a:off x="4397045" y="2334872"/>
            <a:ext cx="5679022" cy="3960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3" y="179881"/>
            <a:ext cx="1581429" cy="218027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MARTA PÉREZ</a:t>
            </a:r>
          </a:p>
          <a:p>
            <a:pPr algn="ctr"/>
            <a:r>
              <a:rPr lang="es-ES" altLang="es-ES" sz="2600" b="1" dirty="0"/>
              <a:t>Nº43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CENTER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BAYLOR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BOSTON CELTICS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7022" y="2729185"/>
            <a:ext cx="5784586" cy="32538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1" y="305991"/>
            <a:ext cx="1864866" cy="204669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JOSE MARÍA RODRÍGUEZ</a:t>
            </a:r>
          </a:p>
          <a:p>
            <a:pPr algn="ctr"/>
            <a:r>
              <a:rPr lang="es-ES" altLang="es-ES" sz="2600" b="1" dirty="0"/>
              <a:t>Nº42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FORWARD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WYOMING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MIAMI HEAT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1909" y="2521532"/>
            <a:ext cx="6098208" cy="34302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3" y="179881"/>
            <a:ext cx="1581429" cy="218027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ChangeArrowheads="1"/>
          </p:cNvSpPr>
          <p:nvPr/>
        </p:nvSpPr>
        <p:spPr bwMode="auto">
          <a:xfrm rot="21540000">
            <a:off x="590550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CARLOS CASTILLO</a:t>
            </a:r>
          </a:p>
          <a:p>
            <a:pPr algn="ctr"/>
            <a:r>
              <a:rPr lang="es-ES" altLang="es-ES" sz="2600" b="1" dirty="0"/>
              <a:t>Nº41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SHOOTING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YESHIVA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OKC THUNDER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9920" y="2706053"/>
            <a:ext cx="5954192" cy="3349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7" t="9296" r="19999" b="12510"/>
          <a:stretch/>
        </p:blipFill>
        <p:spPr>
          <a:xfrm>
            <a:off x="559880" y="188777"/>
            <a:ext cx="2463932" cy="21935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ChangeArrowheads="1"/>
          </p:cNvSpPr>
          <p:nvPr/>
        </p:nvSpPr>
        <p:spPr bwMode="auto">
          <a:xfrm rot="21540000">
            <a:off x="590550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RAQUEL PARREÑO</a:t>
            </a:r>
          </a:p>
          <a:p>
            <a:pPr algn="ctr"/>
            <a:r>
              <a:rPr lang="es-ES" altLang="es-ES" sz="2600" b="1" dirty="0"/>
              <a:t>Nº40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COMBO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LOYOLA STATE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INDIANA PACERS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6084" y="2201920"/>
            <a:ext cx="5810704" cy="43580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4" y="206800"/>
            <a:ext cx="2234184" cy="185013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RUTH JIMÉNEZ</a:t>
            </a:r>
          </a:p>
          <a:p>
            <a:pPr algn="ctr"/>
            <a:r>
              <a:rPr lang="es-ES" altLang="es-ES" sz="2600" b="1" dirty="0"/>
              <a:t>Nº39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NORTHERN ARIZONA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N.Y. KNICKS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6681" y="2465276"/>
            <a:ext cx="6170215" cy="3470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107429"/>
            <a:ext cx="2592040" cy="210350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/>
          <p:cNvSpPr txBox="1">
            <a:spLocks noChangeArrowheads="1"/>
          </p:cNvSpPr>
          <p:nvPr/>
        </p:nvSpPr>
        <p:spPr bwMode="auto">
          <a:xfrm rot="21540000">
            <a:off x="590550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RAMÓN NIETO</a:t>
            </a:r>
          </a:p>
          <a:p>
            <a:pPr algn="ctr"/>
            <a:r>
              <a:rPr lang="es-ES" altLang="es-ES" sz="2600" b="1" dirty="0"/>
              <a:t>Nº38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COMBO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TEXAS DALLAS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ORLANDO MAGIC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0691" y="2597290"/>
            <a:ext cx="5786172" cy="32547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97198"/>
            <a:ext cx="2980524" cy="207047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647700" y="504825"/>
            <a:ext cx="5759450" cy="901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9695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800" b="1">
                <a:solidFill>
                  <a:schemeClr val="bg1"/>
                </a:solidFill>
              </a:rPr>
              <a:t>COACH</a:t>
            </a:r>
          </a:p>
          <a:p>
            <a:pPr algn="ctr"/>
            <a:r>
              <a:rPr lang="es-ES" altLang="es-ES" sz="2800" b="1">
                <a:solidFill>
                  <a:schemeClr val="bg1"/>
                </a:solidFill>
              </a:rPr>
              <a:t>NACH MORA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0"/>
          <a:stretch/>
        </p:blipFill>
        <p:spPr>
          <a:xfrm rot="5400000">
            <a:off x="713349" y="2404017"/>
            <a:ext cx="5628152" cy="40593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08" y="5436021"/>
            <a:ext cx="2100848" cy="17397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JAVIER FRESNO</a:t>
            </a:r>
          </a:p>
          <a:p>
            <a:pPr algn="ctr"/>
            <a:r>
              <a:rPr lang="es-ES" altLang="es-ES" sz="2600" b="1" dirty="0"/>
              <a:t>Nº37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FORWARD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APPALACHIAN STATE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MINNESOTA WOLVES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8683" y="2309258"/>
            <a:ext cx="5786172" cy="32547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1" y="113574"/>
            <a:ext cx="2976696" cy="226870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CARMEN JIMÉNEZ</a:t>
            </a:r>
          </a:p>
          <a:p>
            <a:pPr algn="ctr"/>
            <a:r>
              <a:rPr lang="es-ES" altLang="es-ES" sz="2600" b="1" dirty="0"/>
              <a:t>Nº36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CENTER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MARYLAND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OKC THUNDER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8417" y="2305508"/>
            <a:ext cx="6098208" cy="34302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7" t="9296" r="19999" b="12510"/>
          <a:stretch/>
        </p:blipFill>
        <p:spPr>
          <a:xfrm>
            <a:off x="559880" y="188777"/>
            <a:ext cx="2463932" cy="21935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ANTONIO MELERO</a:t>
            </a:r>
          </a:p>
          <a:p>
            <a:pPr algn="ctr"/>
            <a:r>
              <a:rPr lang="es-ES" altLang="es-ES" sz="2600" b="1" dirty="0"/>
              <a:t>Nº35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FORWARD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BALTIMORE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S.A. SPURS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1" t="8839"/>
          <a:stretch/>
        </p:blipFill>
        <p:spPr>
          <a:xfrm rot="5400000">
            <a:off x="4278363" y="2453554"/>
            <a:ext cx="5700361" cy="34563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179437"/>
            <a:ext cx="3810000" cy="2057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JESÚS MUÑOZ-QUIRÓS</a:t>
            </a:r>
          </a:p>
          <a:p>
            <a:pPr algn="ctr"/>
            <a:r>
              <a:rPr lang="es-ES" altLang="es-ES" sz="2600" b="1" dirty="0"/>
              <a:t>Nº34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FORWARD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BALTIMORE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L.A. LAKERS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6"/>
          <a:stretch/>
        </p:blipFill>
        <p:spPr>
          <a:xfrm rot="5400000">
            <a:off x="4717297" y="2737231"/>
            <a:ext cx="4603847" cy="3237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3" b="13123"/>
          <a:stretch/>
        </p:blipFill>
        <p:spPr>
          <a:xfrm>
            <a:off x="565766" y="251445"/>
            <a:ext cx="2735212" cy="20162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SAMUEL SANTOS</a:t>
            </a:r>
          </a:p>
          <a:p>
            <a:pPr algn="ctr"/>
            <a:r>
              <a:rPr lang="es-ES" altLang="es-ES" sz="2600" b="1" dirty="0"/>
              <a:t>Nº33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POINT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SAINT LOUIS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OKC THUNDER</a:t>
            </a:r>
            <a:endParaRPr lang="es-ES" altLang="es-ES" sz="2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0" t="14546"/>
          <a:stretch/>
        </p:blipFill>
        <p:spPr>
          <a:xfrm rot="5400000">
            <a:off x="4523216" y="2072798"/>
            <a:ext cx="5930734" cy="3600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7" t="9296" r="19999" b="12510"/>
          <a:stretch/>
        </p:blipFill>
        <p:spPr>
          <a:xfrm>
            <a:off x="559880" y="188777"/>
            <a:ext cx="2463932" cy="21935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LAURA GÓMEZ</a:t>
            </a:r>
          </a:p>
          <a:p>
            <a:pPr algn="ctr"/>
            <a:r>
              <a:rPr lang="es-ES" altLang="es-ES" sz="2600" b="1" dirty="0"/>
              <a:t>Nº32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FORWARD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WASHINGTON DC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S.A. SPURS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3" t="13704" b="6920"/>
          <a:stretch/>
        </p:blipFill>
        <p:spPr>
          <a:xfrm rot="5400000">
            <a:off x="4763907" y="2339876"/>
            <a:ext cx="5161322" cy="40324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179437"/>
            <a:ext cx="3810000" cy="2057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ChangeArrowheads="1"/>
          </p:cNvSpPr>
          <p:nvPr/>
        </p:nvSpPr>
        <p:spPr bwMode="auto">
          <a:xfrm rot="21540000">
            <a:off x="590550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ANA PÉREZ</a:t>
            </a:r>
          </a:p>
          <a:p>
            <a:pPr algn="ctr"/>
            <a:r>
              <a:rPr lang="es-ES" altLang="es-ES" sz="2600" b="1" dirty="0"/>
              <a:t>Nº31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POWER FORWARD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CALIFORNIA STATE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MIAMI HEAT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12293"/>
          <a:stretch/>
        </p:blipFill>
        <p:spPr>
          <a:xfrm rot="5400000">
            <a:off x="4518906" y="2429035"/>
            <a:ext cx="5435299" cy="3528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3" y="179881"/>
            <a:ext cx="1581429" cy="218027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BLANCA LERMA</a:t>
            </a:r>
          </a:p>
          <a:p>
            <a:pPr algn="ctr"/>
            <a:r>
              <a:rPr lang="es-ES" altLang="es-ES" sz="2600" b="1" dirty="0"/>
              <a:t>Nº30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CENTER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NEW JERSEY STATE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INDIANA PACERS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23346"/>
          <a:stretch/>
        </p:blipFill>
        <p:spPr>
          <a:xfrm rot="5400000">
            <a:off x="4703582" y="2686442"/>
            <a:ext cx="5281969" cy="2736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4" y="206800"/>
            <a:ext cx="2234184" cy="185013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PABLO LEGORBURO</a:t>
            </a:r>
          </a:p>
          <a:p>
            <a:pPr algn="ctr"/>
            <a:r>
              <a:rPr lang="es-ES" altLang="es-ES" sz="2600" b="1" dirty="0"/>
              <a:t>Nº29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FORWARD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SOUTHERN ILLINOIS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N.Y KNICKS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1" t="10441"/>
          <a:stretch/>
        </p:blipFill>
        <p:spPr>
          <a:xfrm rot="5400000">
            <a:off x="4519259" y="2356676"/>
            <a:ext cx="5633364" cy="34391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107429"/>
            <a:ext cx="2592040" cy="210350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"/>
          <p:cNvSpPr txBox="1">
            <a:spLocks noChangeArrowheads="1"/>
          </p:cNvSpPr>
          <p:nvPr/>
        </p:nvSpPr>
        <p:spPr bwMode="auto">
          <a:xfrm rot="21540000">
            <a:off x="590550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SERGIO ZAPATER</a:t>
            </a:r>
          </a:p>
          <a:p>
            <a:pPr algn="ctr"/>
            <a:r>
              <a:rPr lang="es-ES" altLang="es-ES" sz="2600" b="1" dirty="0"/>
              <a:t>Nº28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SHOOTING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NORTH CAROLINA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L.A. LAKERS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794" y="2335123"/>
            <a:ext cx="5904409" cy="33212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3" b="13123"/>
          <a:stretch/>
        </p:blipFill>
        <p:spPr>
          <a:xfrm>
            <a:off x="565766" y="251445"/>
            <a:ext cx="2735212" cy="20162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647700" y="504825"/>
            <a:ext cx="5759450" cy="9017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9695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800" b="1">
                <a:solidFill>
                  <a:schemeClr val="bg1"/>
                </a:solidFill>
              </a:rPr>
              <a:t>COACH </a:t>
            </a:r>
          </a:p>
          <a:p>
            <a:pPr algn="ctr"/>
            <a:r>
              <a:rPr lang="es-ES" altLang="es-ES" sz="2800" b="1">
                <a:solidFill>
                  <a:schemeClr val="bg1"/>
                </a:solidFill>
              </a:rPr>
              <a:t>GEORVYS ELIAS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6"/>
          <a:stretch/>
        </p:blipFill>
        <p:spPr>
          <a:xfrm rot="5400000">
            <a:off x="643545" y="2559980"/>
            <a:ext cx="6012086" cy="3987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78" y="5641322"/>
            <a:ext cx="2606894" cy="181092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MARÍA ARENAS</a:t>
            </a:r>
          </a:p>
          <a:p>
            <a:pPr algn="ctr"/>
            <a:r>
              <a:rPr lang="es-ES" altLang="es-ES" sz="2600" b="1" dirty="0"/>
              <a:t>Nº27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FORWARD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MISSOURI KANSAS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INDIANA PACERS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6" t="20853" b="4318"/>
          <a:stretch/>
        </p:blipFill>
        <p:spPr>
          <a:xfrm rot="5400000">
            <a:off x="4692661" y="2183272"/>
            <a:ext cx="5303814" cy="3744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4" y="206800"/>
            <a:ext cx="2234184" cy="185013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1"/>
          <p:cNvSpPr txBox="1">
            <a:spLocks noChangeArrowheads="1"/>
          </p:cNvSpPr>
          <p:nvPr/>
        </p:nvSpPr>
        <p:spPr bwMode="auto">
          <a:xfrm rot="21540000">
            <a:off x="590550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ALICIA GARCÍA</a:t>
            </a:r>
          </a:p>
          <a:p>
            <a:pPr algn="ctr"/>
            <a:r>
              <a:rPr lang="es-ES" altLang="es-ES" sz="2600" b="1" dirty="0"/>
              <a:t>Nº26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POWER FORWARD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MASSACHUSSETS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L.A. LAKERS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6" t="9290"/>
          <a:stretch/>
        </p:blipFill>
        <p:spPr>
          <a:xfrm rot="5400000">
            <a:off x="4288331" y="2507855"/>
            <a:ext cx="5608417" cy="3528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3" b="13123"/>
          <a:stretch/>
        </p:blipFill>
        <p:spPr>
          <a:xfrm>
            <a:off x="565766" y="251445"/>
            <a:ext cx="2735212" cy="20162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1"/>
          <p:cNvSpPr txBox="1">
            <a:spLocks noChangeArrowheads="1"/>
          </p:cNvSpPr>
          <p:nvPr/>
        </p:nvSpPr>
        <p:spPr bwMode="auto">
          <a:xfrm rot="21540000">
            <a:off x="590550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SERGIO GARRIDO</a:t>
            </a:r>
          </a:p>
          <a:p>
            <a:pPr algn="ctr"/>
            <a:r>
              <a:rPr lang="es-ES" altLang="es-ES" sz="2600" b="1" dirty="0"/>
              <a:t>Nº25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COMBO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ALABAMA STATE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S.A. SPURS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3" t="18827" b="13937"/>
          <a:stretch/>
        </p:blipFill>
        <p:spPr>
          <a:xfrm rot="5400000">
            <a:off x="4773768" y="2606221"/>
            <a:ext cx="5429631" cy="36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179437"/>
            <a:ext cx="3810000" cy="2057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ANDREU SÁNCHEZ</a:t>
            </a:r>
          </a:p>
          <a:p>
            <a:pPr algn="ctr"/>
            <a:r>
              <a:rPr lang="es-ES" altLang="es-ES" sz="2600" b="1" dirty="0"/>
              <a:t>Nº24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FORWARD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SACRAMENTO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L.A. LAKERS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/>
          <a:stretch/>
        </p:blipFill>
        <p:spPr>
          <a:xfrm rot="5400000">
            <a:off x="4924737" y="2311236"/>
            <a:ext cx="5304342" cy="3489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3" b="13123"/>
          <a:stretch/>
        </p:blipFill>
        <p:spPr>
          <a:xfrm>
            <a:off x="565766" y="251445"/>
            <a:ext cx="2735212" cy="20162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ERICA ROMÁN</a:t>
            </a:r>
          </a:p>
          <a:p>
            <a:pPr algn="ctr"/>
            <a:r>
              <a:rPr lang="es-ES" altLang="es-ES" sz="2600" b="1" dirty="0"/>
              <a:t>Nº23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FORWARD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KENTUCKY ST.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S.A. SPURS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5" t="17239"/>
          <a:stretch/>
        </p:blipFill>
        <p:spPr>
          <a:xfrm rot="5400000">
            <a:off x="4607326" y="2484631"/>
            <a:ext cx="5690507" cy="3384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179437"/>
            <a:ext cx="3810000" cy="2057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PABLO ALARCÓN</a:t>
            </a:r>
          </a:p>
          <a:p>
            <a:pPr algn="ctr"/>
            <a:r>
              <a:rPr lang="es-ES" altLang="es-ES" sz="2600" b="1" dirty="0"/>
              <a:t>Nº22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SAINT VINCENT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ORLANDO MAGIC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6"/>
          <a:stretch/>
        </p:blipFill>
        <p:spPr>
          <a:xfrm rot="5400000">
            <a:off x="4822567" y="2125374"/>
            <a:ext cx="5392350" cy="3948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97198"/>
            <a:ext cx="2980524" cy="207047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LUCA CHEVRIER</a:t>
            </a:r>
          </a:p>
          <a:p>
            <a:pPr algn="ctr"/>
            <a:r>
              <a:rPr lang="es-ES" altLang="es-ES" sz="2600" b="1" dirty="0"/>
              <a:t>Nº21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FORWARD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MEMPHIS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L.A. LAKERS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1070" y="2554863"/>
            <a:ext cx="5921396" cy="33307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3" b="13123"/>
          <a:stretch/>
        </p:blipFill>
        <p:spPr>
          <a:xfrm>
            <a:off x="565766" y="251445"/>
            <a:ext cx="2735212" cy="20162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JAIME CARLOS</a:t>
            </a:r>
          </a:p>
          <a:p>
            <a:pPr algn="ctr"/>
            <a:r>
              <a:rPr lang="es-ES" altLang="es-ES" sz="2600" b="1" dirty="0"/>
              <a:t>Nº20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CENTER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ARKANSAS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N.Y. KNICKS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3"/>
          <a:stretch/>
        </p:blipFill>
        <p:spPr>
          <a:xfrm rot="5400000">
            <a:off x="4592025" y="2067884"/>
            <a:ext cx="5561357" cy="42327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107429"/>
            <a:ext cx="2592040" cy="210350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FRANCISCO MOLINA</a:t>
            </a:r>
          </a:p>
          <a:p>
            <a:pPr algn="ctr"/>
            <a:r>
              <a:rPr lang="es-ES" altLang="es-ES" sz="2600" b="1" dirty="0"/>
              <a:t>Nº19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GREEN STATE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MINNESOTA WOLVES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2" t="10861"/>
          <a:stretch/>
        </p:blipFill>
        <p:spPr>
          <a:xfrm rot="5400000">
            <a:off x="4655975" y="1859918"/>
            <a:ext cx="5576373" cy="37995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1" y="113574"/>
            <a:ext cx="2976696" cy="226870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1"/>
          <p:cNvSpPr txBox="1">
            <a:spLocks noChangeArrowheads="1"/>
          </p:cNvSpPr>
          <p:nvPr/>
        </p:nvSpPr>
        <p:spPr bwMode="auto">
          <a:xfrm rot="21540000">
            <a:off x="590550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ÁLVARO GONZÁLEZ</a:t>
            </a:r>
          </a:p>
          <a:p>
            <a:pPr algn="ctr"/>
            <a:r>
              <a:rPr lang="es-ES" altLang="es-ES" sz="2600" b="1" dirty="0"/>
              <a:t>Nº18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POWER FORWARD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GOLDEN STATE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BOSTON CELTICS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3" t="18390" b="8001"/>
          <a:stretch/>
        </p:blipFill>
        <p:spPr>
          <a:xfrm rot="5400000">
            <a:off x="4828935" y="2119006"/>
            <a:ext cx="5463314" cy="40324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1" y="305991"/>
            <a:ext cx="1864866" cy="204669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647700" y="504825"/>
            <a:ext cx="5759450" cy="901700"/>
          </a:xfrm>
          <a:prstGeom prst="rect">
            <a:avLst/>
          </a:prstGeom>
          <a:solidFill>
            <a:srgbClr val="00AE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9695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800" b="1" dirty="0">
                <a:solidFill>
                  <a:schemeClr val="bg1"/>
                </a:solidFill>
              </a:rPr>
              <a:t>COACH</a:t>
            </a:r>
          </a:p>
          <a:p>
            <a:pPr algn="ctr"/>
            <a:r>
              <a:rPr lang="es-ES" altLang="es-ES" sz="2800" b="1" dirty="0" smtClean="0">
                <a:solidFill>
                  <a:schemeClr val="bg1"/>
                </a:solidFill>
              </a:rPr>
              <a:t>“CONCORDE” </a:t>
            </a:r>
            <a:r>
              <a:rPr lang="es-ES" altLang="es-ES" sz="2800" b="1" dirty="0">
                <a:solidFill>
                  <a:schemeClr val="bg1"/>
                </a:solidFill>
              </a:rPr>
              <a:t>FERNANDEZ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5"/>
          <a:stretch/>
        </p:blipFill>
        <p:spPr>
          <a:xfrm rot="5400000">
            <a:off x="619225" y="2661487"/>
            <a:ext cx="5816398" cy="35552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676" y="5436021"/>
            <a:ext cx="1741497" cy="191129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CRISTINA GUIJARRO</a:t>
            </a:r>
          </a:p>
          <a:p>
            <a:pPr algn="ctr"/>
            <a:r>
              <a:rPr lang="es-ES" altLang="es-ES" sz="2600" b="1" dirty="0"/>
              <a:t>Nº17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FORWARD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SAINT MARY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S.A. SPURS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4" t="17429" b="20547"/>
          <a:stretch/>
        </p:blipFill>
        <p:spPr>
          <a:xfrm rot="5400000">
            <a:off x="4597004" y="2206921"/>
            <a:ext cx="5639144" cy="3744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179437"/>
            <a:ext cx="3810000" cy="2057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JUAN CARLOS MORATA</a:t>
            </a:r>
          </a:p>
          <a:p>
            <a:pPr algn="ctr"/>
            <a:r>
              <a:rPr lang="es-ES" altLang="es-ES" sz="2600" b="1" dirty="0"/>
              <a:t>Nº16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CENTER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WEST HARTFORD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MIAMI HEAT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6" t="14899" b="8400"/>
          <a:stretch/>
        </p:blipFill>
        <p:spPr>
          <a:xfrm rot="5400000">
            <a:off x="4698529" y="1789729"/>
            <a:ext cx="5580110" cy="40324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3" y="179881"/>
            <a:ext cx="1581429" cy="218027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JOSÉ DOMINGO GÓMEZ</a:t>
            </a:r>
          </a:p>
          <a:p>
            <a:pPr algn="ctr"/>
            <a:r>
              <a:rPr lang="es-ES" altLang="es-ES" sz="2600" b="1" dirty="0"/>
              <a:t>Nº15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EVANSVILLE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INDIANA PACERS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0" t="15005" b="10911"/>
          <a:stretch/>
        </p:blipFill>
        <p:spPr>
          <a:xfrm rot="5400000">
            <a:off x="4899611" y="1976322"/>
            <a:ext cx="5321962" cy="40324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4" y="206800"/>
            <a:ext cx="2234184" cy="185013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1"/>
          <p:cNvSpPr txBox="1">
            <a:spLocks noChangeArrowheads="1"/>
          </p:cNvSpPr>
          <p:nvPr/>
        </p:nvSpPr>
        <p:spPr bwMode="auto">
          <a:xfrm rot="21540000">
            <a:off x="590550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JUAN SÁEZ</a:t>
            </a:r>
          </a:p>
          <a:p>
            <a:pPr algn="ctr"/>
            <a:r>
              <a:rPr lang="es-ES" altLang="es-ES" sz="2600" b="1" dirty="0"/>
              <a:t>Nº14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COMBO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DRAKE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OKC THUNDER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5"/>
          <a:stretch/>
        </p:blipFill>
        <p:spPr>
          <a:xfrm rot="5400000">
            <a:off x="4519664" y="1999453"/>
            <a:ext cx="5588954" cy="3827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7" t="9296" r="19999" b="12510"/>
          <a:stretch/>
        </p:blipFill>
        <p:spPr>
          <a:xfrm>
            <a:off x="559880" y="188777"/>
            <a:ext cx="2463932" cy="21935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PABLO CORREDOR</a:t>
            </a:r>
          </a:p>
          <a:p>
            <a:pPr algn="ctr"/>
            <a:r>
              <a:rPr lang="es-ES" altLang="es-ES" sz="2600" b="1" dirty="0"/>
              <a:t>Nº13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FORWARD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SALISBURY ST.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BOSTON CELTICS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0" t="6840"/>
          <a:stretch/>
        </p:blipFill>
        <p:spPr>
          <a:xfrm rot="5400000">
            <a:off x="4247308" y="2196577"/>
            <a:ext cx="5906487" cy="3744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1" y="305991"/>
            <a:ext cx="1864866" cy="204669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JOSÉ MANUEL ESTESO</a:t>
            </a:r>
          </a:p>
          <a:p>
            <a:pPr algn="ctr"/>
            <a:r>
              <a:rPr lang="es-ES" altLang="es-ES" sz="2600" b="1" dirty="0"/>
              <a:t>Nº12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CENTER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BALTIMORE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MINNESOTA WOLVES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4" t="13141"/>
          <a:stretch/>
        </p:blipFill>
        <p:spPr>
          <a:xfrm rot="5400000">
            <a:off x="4364932" y="2006945"/>
            <a:ext cx="5985144" cy="3914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1" y="113574"/>
            <a:ext cx="2976696" cy="226870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/>
              <a:t>MARIO CRUZADO</a:t>
            </a:r>
          </a:p>
          <a:p>
            <a:pPr algn="ctr"/>
            <a:r>
              <a:rPr lang="es-ES" altLang="es-ES" sz="2600" b="1"/>
              <a:t>Nº11</a:t>
            </a:r>
          </a:p>
          <a:p>
            <a:pPr algn="ctr"/>
            <a:endParaRPr lang="es-ES" altLang="es-ES" sz="2600" b="1"/>
          </a:p>
          <a:p>
            <a:pPr algn="ctr"/>
            <a:r>
              <a:rPr lang="es-ES" altLang="es-ES" sz="2600" b="1"/>
              <a:t>POSICIÓN: GUARD</a:t>
            </a:r>
          </a:p>
          <a:p>
            <a:pPr algn="ctr"/>
            <a:endParaRPr lang="es-ES" altLang="es-ES" sz="2600" b="1"/>
          </a:p>
          <a:p>
            <a:pPr algn="ctr"/>
            <a:r>
              <a:rPr lang="es-ES" altLang="es-ES" sz="2600" b="1"/>
              <a:t>UNIVERSIDAD:</a:t>
            </a:r>
          </a:p>
          <a:p>
            <a:pPr algn="ctr"/>
            <a:r>
              <a:rPr lang="es-ES" altLang="es-ES" sz="2600" b="1"/>
              <a:t>NEBRASKA</a:t>
            </a:r>
          </a:p>
          <a:p>
            <a:pPr algn="ctr"/>
            <a:endParaRPr lang="es-ES" altLang="es-ES" sz="2600" b="1"/>
          </a:p>
          <a:p>
            <a:pPr algn="ctr"/>
            <a:r>
              <a:rPr lang="es-ES" altLang="es-ES" sz="2600" b="1"/>
              <a:t>EQUIPO:</a:t>
            </a:r>
          </a:p>
          <a:p>
            <a:pPr algn="ctr"/>
            <a:endParaRPr lang="es-ES" altLang="es-ES" sz="2600" b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6" t="330" r="-983" b="-330"/>
          <a:stretch/>
        </p:blipFill>
        <p:spPr>
          <a:xfrm rot="5400000">
            <a:off x="4157229" y="2142640"/>
            <a:ext cx="6187447" cy="3989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179437"/>
            <a:ext cx="3810000" cy="2057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JUAN GONZÁLEZ</a:t>
            </a:r>
          </a:p>
          <a:p>
            <a:pPr algn="ctr"/>
            <a:r>
              <a:rPr lang="es-ES" altLang="es-ES" sz="2600" b="1" dirty="0"/>
              <a:t>Nº10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CENTER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COLORADO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INDIANA PACERS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0"/>
          <a:stretch/>
        </p:blipFill>
        <p:spPr>
          <a:xfrm rot="5400000">
            <a:off x="4467449" y="2048444"/>
            <a:ext cx="5661934" cy="3940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4" y="206800"/>
            <a:ext cx="2234184" cy="185013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JESÚS SÁNCHEZ</a:t>
            </a:r>
          </a:p>
          <a:p>
            <a:pPr algn="ctr"/>
            <a:r>
              <a:rPr lang="es-ES" altLang="es-ES" sz="2600" b="1" dirty="0"/>
              <a:t>Nº9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CENTER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LA SALLE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S.A. SPURS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7" t="11160" b="6779"/>
          <a:stretch/>
        </p:blipFill>
        <p:spPr>
          <a:xfrm rot="5400000">
            <a:off x="4466975" y="1951037"/>
            <a:ext cx="5611983" cy="4373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251445"/>
            <a:ext cx="3371830" cy="182078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 Box 1"/>
          <p:cNvSpPr txBox="1">
            <a:spLocks noChangeArrowheads="1"/>
          </p:cNvSpPr>
          <p:nvPr/>
        </p:nvSpPr>
        <p:spPr bwMode="auto">
          <a:xfrm rot="21540000">
            <a:off x="590550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CARLOS BAÑOS</a:t>
            </a:r>
          </a:p>
          <a:p>
            <a:pPr algn="ctr"/>
            <a:r>
              <a:rPr lang="es-ES" altLang="es-ES" sz="2600" b="1" dirty="0"/>
              <a:t>Nº8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SHOOTING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MILWAUKEE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</a:t>
            </a:r>
            <a:r>
              <a:rPr lang="es-ES" altLang="es-ES" sz="2600" b="1" dirty="0" smtClean="0"/>
              <a:t>:</a:t>
            </a:r>
            <a:endParaRPr lang="es-ES" altLang="es-ES" sz="2600" b="1" dirty="0"/>
          </a:p>
          <a:p>
            <a:pPr algn="ctr"/>
            <a:r>
              <a:rPr lang="es-ES" altLang="es-ES" sz="2600" b="1" dirty="0" smtClean="0"/>
              <a:t>MIAMI HEAT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4" t="17547" b="10688"/>
          <a:stretch/>
        </p:blipFill>
        <p:spPr>
          <a:xfrm rot="5400000">
            <a:off x="4623727" y="2036182"/>
            <a:ext cx="5585698" cy="40324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3" y="179881"/>
            <a:ext cx="1581429" cy="218027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" t="21908" r="-802" b="-484"/>
          <a:stretch/>
        </p:blipFill>
        <p:spPr>
          <a:xfrm>
            <a:off x="1401266" y="1579501"/>
            <a:ext cx="4252317" cy="59400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786" y="5468948"/>
            <a:ext cx="3221278" cy="2055305"/>
          </a:xfrm>
          <a:prstGeom prst="rect">
            <a:avLst/>
          </a:prstGeom>
        </p:spPr>
      </p:pic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647700" y="504825"/>
            <a:ext cx="5759450" cy="9017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lIns="90000" tIns="69695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800" b="1" dirty="0">
                <a:solidFill>
                  <a:schemeClr val="bg1"/>
                </a:solidFill>
              </a:rPr>
              <a:t>COACH</a:t>
            </a:r>
          </a:p>
          <a:p>
            <a:pPr algn="ctr"/>
            <a:r>
              <a:rPr lang="es-ES" altLang="es-ES" sz="2800" b="1" dirty="0">
                <a:solidFill>
                  <a:schemeClr val="bg1"/>
                </a:solidFill>
              </a:rPr>
              <a:t>MARTA LÓPEZ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MIRIAM MONJE</a:t>
            </a:r>
          </a:p>
          <a:p>
            <a:pPr algn="ctr"/>
            <a:r>
              <a:rPr lang="es-ES" altLang="es-ES" sz="2600" b="1" dirty="0"/>
              <a:t>Nº7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FORWARD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SPRINGFIELD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L.A. LAKERS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5" t="15049" b="12533"/>
          <a:stretch/>
        </p:blipFill>
        <p:spPr>
          <a:xfrm rot="5400000">
            <a:off x="4178230" y="2057690"/>
            <a:ext cx="5844738" cy="3960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3" b="13123"/>
          <a:stretch/>
        </p:blipFill>
        <p:spPr>
          <a:xfrm>
            <a:off x="565766" y="251445"/>
            <a:ext cx="2735212" cy="20162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1"/>
          <p:cNvSpPr txBox="1">
            <a:spLocks noChangeArrowheads="1"/>
          </p:cNvSpPr>
          <p:nvPr/>
        </p:nvSpPr>
        <p:spPr bwMode="auto">
          <a:xfrm rot="21540000">
            <a:off x="590550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HÉCTOR ROMÁN</a:t>
            </a:r>
          </a:p>
          <a:p>
            <a:pPr algn="ctr"/>
            <a:r>
              <a:rPr lang="es-ES" altLang="es-ES" sz="2600" b="1" dirty="0"/>
              <a:t>Nº6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COMBO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VILLANOVA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ORLANDO MAGIC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6"/>
          <a:stretch/>
        </p:blipFill>
        <p:spPr>
          <a:xfrm rot="5400000">
            <a:off x="4320356" y="2123529"/>
            <a:ext cx="5853955" cy="39819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97198"/>
            <a:ext cx="2980524" cy="207047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JORGE MARTÍNEZ</a:t>
            </a:r>
          </a:p>
          <a:p>
            <a:pPr algn="ctr"/>
            <a:r>
              <a:rPr lang="es-ES" altLang="es-ES" sz="2600" b="1" dirty="0"/>
              <a:t>Nº5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POINT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DAKOTA STATE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ORLANDO MAGIC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9" t="12142" b="7901"/>
          <a:stretch/>
        </p:blipFill>
        <p:spPr>
          <a:xfrm rot="5400000">
            <a:off x="4527885" y="2348048"/>
            <a:ext cx="5705373" cy="3384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97198"/>
            <a:ext cx="2980524" cy="207047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PEDRO PORTALES</a:t>
            </a:r>
          </a:p>
          <a:p>
            <a:pPr algn="ctr"/>
            <a:r>
              <a:rPr lang="es-ES" altLang="es-ES" sz="2600" b="1" dirty="0"/>
              <a:t>Nº4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FORWARD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WEST ALABAMA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OKC THUNDER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5" t="7970"/>
          <a:stretch/>
        </p:blipFill>
        <p:spPr>
          <a:xfrm rot="5400000">
            <a:off x="4507165" y="2224752"/>
            <a:ext cx="5328344" cy="33979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7" t="9296" r="19999" b="12510"/>
          <a:stretch/>
        </p:blipFill>
        <p:spPr>
          <a:xfrm>
            <a:off x="559880" y="188777"/>
            <a:ext cx="2463932" cy="21935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JOSÉ MIGUEL MIRASOL</a:t>
            </a:r>
          </a:p>
          <a:p>
            <a:pPr algn="ctr"/>
            <a:r>
              <a:rPr lang="es-ES" altLang="es-ES" sz="2600" b="1" dirty="0"/>
              <a:t>Nº3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EAST CHICAGO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S.A. SPURS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5" t="20149" b="12543"/>
          <a:stretch/>
        </p:blipFill>
        <p:spPr>
          <a:xfrm rot="5400000">
            <a:off x="4378210" y="1849651"/>
            <a:ext cx="6165006" cy="4264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179437"/>
            <a:ext cx="3810000" cy="2057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1"/>
          <p:cNvSpPr txBox="1">
            <a:spLocks noChangeArrowheads="1"/>
          </p:cNvSpPr>
          <p:nvPr/>
        </p:nvSpPr>
        <p:spPr bwMode="auto">
          <a:xfrm rot="21540000">
            <a:off x="590550" y="2420938"/>
            <a:ext cx="44640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DAVID CRUZADO</a:t>
            </a:r>
          </a:p>
          <a:p>
            <a:pPr algn="ctr"/>
            <a:r>
              <a:rPr lang="es-ES" altLang="es-ES" sz="2600" b="1" dirty="0"/>
              <a:t>Nº2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SHOOTING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NORTH CAROLINA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OKC THUNDER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3" t="8134" b="5104"/>
          <a:stretch/>
        </p:blipFill>
        <p:spPr>
          <a:xfrm rot="5400000">
            <a:off x="4383874" y="2115546"/>
            <a:ext cx="5561348" cy="3672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7" t="9296" r="19999" b="12510"/>
          <a:stretch/>
        </p:blipFill>
        <p:spPr>
          <a:xfrm>
            <a:off x="559880" y="188777"/>
            <a:ext cx="2463932" cy="21935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1"/>
          <p:cNvSpPr txBox="1">
            <a:spLocks noChangeArrowheads="1"/>
          </p:cNvSpPr>
          <p:nvPr/>
        </p:nvSpPr>
        <p:spPr bwMode="auto">
          <a:xfrm rot="21540000">
            <a:off x="588963" y="2420938"/>
            <a:ext cx="44640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600" b="1" dirty="0"/>
              <a:t>PALOMA CERES</a:t>
            </a:r>
          </a:p>
          <a:p>
            <a:pPr algn="ctr"/>
            <a:r>
              <a:rPr lang="es-ES" altLang="es-ES" sz="2600" b="1" dirty="0"/>
              <a:t>Nº1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POSICIÓN: POINT GUARD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UNIVERSIDAD:</a:t>
            </a:r>
          </a:p>
          <a:p>
            <a:pPr algn="ctr"/>
            <a:r>
              <a:rPr lang="es-ES" altLang="es-ES" sz="2600" b="1" dirty="0"/>
              <a:t>TEXAS COLLEGE</a:t>
            </a:r>
          </a:p>
          <a:p>
            <a:pPr algn="ctr"/>
            <a:endParaRPr lang="es-ES" altLang="es-ES" sz="2600" b="1" dirty="0"/>
          </a:p>
          <a:p>
            <a:pPr algn="ctr"/>
            <a:r>
              <a:rPr lang="es-ES" altLang="es-ES" sz="2600" b="1" dirty="0"/>
              <a:t>EQUIPO:</a:t>
            </a:r>
          </a:p>
          <a:p>
            <a:pPr algn="ctr"/>
            <a:r>
              <a:rPr lang="es-ES" altLang="es-ES" sz="2600" b="1" dirty="0" smtClean="0"/>
              <a:t>MINNESOTA WOLVES</a:t>
            </a:r>
            <a:endParaRPr lang="es-ES" altLang="es-ES"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2" t="7039"/>
          <a:stretch/>
        </p:blipFill>
        <p:spPr>
          <a:xfrm rot="5400000">
            <a:off x="4407068" y="2108825"/>
            <a:ext cx="5777381" cy="39348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1" y="113574"/>
            <a:ext cx="2976696" cy="226870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647700" y="504825"/>
            <a:ext cx="5759450" cy="901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9695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s-ES" altLang="es-ES" sz="2800" b="1" dirty="0">
                <a:solidFill>
                  <a:schemeClr val="bg1"/>
                </a:solidFill>
              </a:rPr>
              <a:t>COACH</a:t>
            </a:r>
          </a:p>
          <a:p>
            <a:pPr algn="ctr"/>
            <a:r>
              <a:rPr lang="es-ES" altLang="es-ES" sz="2800" b="1" dirty="0">
                <a:solidFill>
                  <a:schemeClr val="bg1"/>
                </a:solidFill>
              </a:rPr>
              <a:t>DAVID GÁLVEZ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6"/>
          <a:stretch/>
        </p:blipFill>
        <p:spPr>
          <a:xfrm rot="5400000">
            <a:off x="528914" y="2662710"/>
            <a:ext cx="5997022" cy="37667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405" y="5852792"/>
            <a:ext cx="2592040" cy="159945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479</TotalTime>
  <Words>1249</Words>
  <Application>Microsoft Office PowerPoint</Application>
  <PresentationFormat>Custom</PresentationFormat>
  <Paragraphs>855</Paragraphs>
  <Slides>86</Slides>
  <Notes>86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2" baseType="lpstr">
      <vt:lpstr>Microsoft YaHei</vt:lpstr>
      <vt:lpstr>Arial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Antonio Herreros</dc:creator>
  <cp:lastModifiedBy>Antonio Herreros</cp:lastModifiedBy>
  <cp:revision>67</cp:revision>
  <cp:lastPrinted>1601-01-01T00:00:00Z</cp:lastPrinted>
  <dcterms:created xsi:type="dcterms:W3CDTF">2014-07-02T08:48:43Z</dcterms:created>
  <dcterms:modified xsi:type="dcterms:W3CDTF">2014-07-02T22:05:26Z</dcterms:modified>
</cp:coreProperties>
</file>